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59" r:id="rId4"/>
    <p:sldId id="379" r:id="rId5"/>
    <p:sldId id="264" r:id="rId6"/>
    <p:sldId id="263" r:id="rId7"/>
    <p:sldId id="307" r:id="rId8"/>
    <p:sldId id="306" r:id="rId9"/>
    <p:sldId id="314" r:id="rId10"/>
    <p:sldId id="315" r:id="rId11"/>
    <p:sldId id="375" r:id="rId12"/>
    <p:sldId id="371" r:id="rId13"/>
    <p:sldId id="376" r:id="rId14"/>
    <p:sldId id="378" r:id="rId15"/>
    <p:sldId id="372" r:id="rId16"/>
    <p:sldId id="330" r:id="rId17"/>
    <p:sldId id="335" r:id="rId18"/>
    <p:sldId id="336" r:id="rId19"/>
    <p:sldId id="348" r:id="rId20"/>
    <p:sldId id="355" r:id="rId21"/>
    <p:sldId id="367" r:id="rId22"/>
    <p:sldId id="31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2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CB0939-15F6-4176-97D1-50BDDEBEAE7F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5ACC82E-2EA7-47AE-8073-D3921AED4373}">
      <dgm:prSet phldrT="[Текст]" custT="1"/>
      <dgm:spPr>
        <a:xfrm>
          <a:off x="1600199" y="960118"/>
          <a:ext cx="3886200" cy="1760221"/>
        </a:xfrm>
      </dgm:spPr>
      <dgm:t>
        <a:bodyPr/>
        <a:lstStyle/>
        <a:p>
          <a:r>
            <a:rPr lang="ru-RU" sz="1400">
              <a:latin typeface="Calibri"/>
              <a:ea typeface="+mn-ea"/>
              <a:cs typeface="+mn-cs"/>
            </a:rPr>
            <a:t>-рассматривайте каждую ситуацию с позиции всех заинтересованных лиц и ищите наилучшее для них решение;</a:t>
          </a:r>
        </a:p>
      </dgm:t>
    </dgm:pt>
    <dgm:pt modelId="{BB533136-4AA2-442C-8BAD-FF020E31EDD7}" type="parTrans" cxnId="{BF8E17CA-E75A-423C-8C87-F3E215BDB1FB}">
      <dgm:prSet/>
      <dgm:spPr/>
      <dgm:t>
        <a:bodyPr/>
        <a:lstStyle/>
        <a:p>
          <a:endParaRPr lang="ru-RU"/>
        </a:p>
      </dgm:t>
    </dgm:pt>
    <dgm:pt modelId="{25C6B9E4-E212-4CE3-84EC-8276A80FAE63}" type="sibTrans" cxnId="{BF8E17CA-E75A-423C-8C87-F3E215BDB1FB}">
      <dgm:prSet/>
      <dgm:spPr/>
      <dgm:t>
        <a:bodyPr/>
        <a:lstStyle/>
        <a:p>
          <a:endParaRPr lang="ru-RU"/>
        </a:p>
      </dgm:t>
    </dgm:pt>
    <dgm:pt modelId="{6679D672-A6CA-4D76-B795-F9C7F9996BA5}">
      <dgm:prSet phldrT="[Текст]" custT="1"/>
      <dgm:spPr>
        <a:xfrm>
          <a:off x="1600199" y="1600200"/>
          <a:ext cx="3886200" cy="800099"/>
        </a:xfrm>
      </dgm:spPr>
      <dgm:t>
        <a:bodyPr/>
        <a:lstStyle/>
        <a:p>
          <a:r>
            <a:rPr lang="ru-RU" sz="1400">
              <a:latin typeface="Calibri"/>
              <a:ea typeface="+mn-ea"/>
              <a:cs typeface="+mn-cs"/>
            </a:rPr>
            <a:t>-никогда не останавливайтесь на достигнутом, постоянно стремитесь к совершенству;</a:t>
          </a:r>
        </a:p>
      </dgm:t>
    </dgm:pt>
    <dgm:pt modelId="{9CD2BEBB-2AD1-447A-97DE-467602B0C951}" type="parTrans" cxnId="{218DD5DF-91FF-48F8-B88A-C7DE51C7EE09}">
      <dgm:prSet/>
      <dgm:spPr/>
      <dgm:t>
        <a:bodyPr/>
        <a:lstStyle/>
        <a:p>
          <a:endParaRPr lang="ru-RU"/>
        </a:p>
      </dgm:t>
    </dgm:pt>
    <dgm:pt modelId="{2D36C3A7-4D99-42AA-8F0F-9E59A1CB9F56}" type="sibTrans" cxnId="{218DD5DF-91FF-48F8-B88A-C7DE51C7EE09}">
      <dgm:prSet/>
      <dgm:spPr/>
      <dgm:t>
        <a:bodyPr/>
        <a:lstStyle/>
        <a:p>
          <a:endParaRPr lang="ru-RU"/>
        </a:p>
      </dgm:t>
    </dgm:pt>
    <dgm:pt modelId="{D2EBB7CF-00E2-472B-8585-C9DF74AEFF50}">
      <dgm:prSet phldrT="[Текст]" custT="1"/>
      <dgm:spPr>
        <a:xfrm>
          <a:off x="1600199" y="1920240"/>
          <a:ext cx="3886200" cy="320039"/>
        </a:xfrm>
      </dgm:spPr>
      <dgm:t>
        <a:bodyPr/>
        <a:lstStyle/>
        <a:p>
          <a:r>
            <a:rPr lang="ru-RU" sz="1700">
              <a:latin typeface="Calibri"/>
              <a:ea typeface="+mn-ea"/>
              <a:cs typeface="+mn-cs"/>
            </a:rPr>
            <a:t>-</a:t>
          </a:r>
          <a:r>
            <a:rPr lang="ru-RU" sz="1400">
              <a:latin typeface="Calibri"/>
              <a:ea typeface="+mn-ea"/>
              <a:cs typeface="+mn-cs"/>
            </a:rPr>
            <a:t>объединяйте свои усилия с усилиями других.</a:t>
          </a:r>
        </a:p>
      </dgm:t>
    </dgm:pt>
    <dgm:pt modelId="{1845F7D8-5EE2-4057-8C37-CCE40D8173B7}" type="parTrans" cxnId="{2EF8B2E8-8D63-45AF-9670-D9894E20C708}">
      <dgm:prSet/>
      <dgm:spPr/>
      <dgm:t>
        <a:bodyPr/>
        <a:lstStyle/>
        <a:p>
          <a:endParaRPr lang="ru-RU"/>
        </a:p>
      </dgm:t>
    </dgm:pt>
    <dgm:pt modelId="{677B0C73-4B1B-43BB-BA6D-1774DF271DEA}" type="sibTrans" cxnId="{2EF8B2E8-8D63-45AF-9670-D9894E20C708}">
      <dgm:prSet/>
      <dgm:spPr/>
      <dgm:t>
        <a:bodyPr/>
        <a:lstStyle/>
        <a:p>
          <a:endParaRPr lang="ru-RU"/>
        </a:p>
      </dgm:t>
    </dgm:pt>
    <dgm:pt modelId="{3560569D-479C-4CF3-8056-5728D70F1E9C}">
      <dgm:prSet phldrT="[Текст]" custT="1"/>
      <dgm:spPr>
        <a:xfrm>
          <a:off x="1600199" y="1280161"/>
          <a:ext cx="3886200" cy="1280158"/>
        </a:xfrm>
      </dgm:spPr>
      <dgm:t>
        <a:bodyPr/>
        <a:lstStyle/>
        <a:p>
          <a:r>
            <a:rPr lang="ru-RU" sz="1400">
              <a:latin typeface="Calibri"/>
              <a:ea typeface="+mn-ea"/>
              <a:cs typeface="+mn-cs"/>
            </a:rPr>
            <a:t>-сначала старайтесь понять, а потом быть понятыми. (И вас в конечном итоге услышат и поймут);</a:t>
          </a:r>
        </a:p>
      </dgm:t>
    </dgm:pt>
    <dgm:pt modelId="{B7558DE9-E0A5-4B87-BAD7-9505A500BAE0}" type="sibTrans" cxnId="{E16C2779-D82D-4C01-A25F-4D88EEDCCEA8}">
      <dgm:prSet/>
      <dgm:spPr/>
      <dgm:t>
        <a:bodyPr/>
        <a:lstStyle/>
        <a:p>
          <a:endParaRPr lang="ru-RU"/>
        </a:p>
      </dgm:t>
    </dgm:pt>
    <dgm:pt modelId="{80ECD97F-F490-49C1-A6AE-AF9A62D2DD82}" type="parTrans" cxnId="{E16C2779-D82D-4C01-A25F-4D88EEDCCEA8}">
      <dgm:prSet/>
      <dgm:spPr/>
      <dgm:t>
        <a:bodyPr/>
        <a:lstStyle/>
        <a:p>
          <a:endParaRPr lang="ru-RU"/>
        </a:p>
      </dgm:t>
    </dgm:pt>
    <dgm:pt modelId="{AA1F0459-7356-47E3-B8F1-0597D2EC6AE6}">
      <dgm:prSet phldrT="[Текст]" custT="1"/>
      <dgm:spPr>
        <a:xfrm>
          <a:off x="1600199" y="320039"/>
          <a:ext cx="3886200" cy="2720340"/>
        </a:xfrm>
      </dgm:spPr>
      <dgm:t>
        <a:bodyPr/>
        <a:lstStyle/>
        <a:p>
          <a:r>
            <a:rPr lang="ru-RU" sz="900">
              <a:latin typeface="Calibri"/>
              <a:ea typeface="+mn-ea"/>
              <a:cs typeface="+mn-cs"/>
            </a:rPr>
            <a:t>-</a:t>
          </a:r>
          <a:r>
            <a:rPr lang="ru-RU" sz="1400">
              <a:latin typeface="Calibri"/>
              <a:ea typeface="+mn-ea"/>
              <a:cs typeface="+mn-cs"/>
            </a:rPr>
            <a:t>начинайте любое дело, четко представляя себе конечную цель. Иначе нельзя достигнуть результатов, а отсутствие ощутимых результатов, лишает чувства реальности  и уверенности в себе;</a:t>
          </a:r>
        </a:p>
      </dgm:t>
    </dgm:pt>
    <dgm:pt modelId="{DAF2F0C3-68C6-467D-9A24-B691708B9A76}" type="sibTrans" cxnId="{E8ED9272-18D1-4B1D-A18C-DBEBC4E0B16D}">
      <dgm:prSet/>
      <dgm:spPr/>
      <dgm:t>
        <a:bodyPr/>
        <a:lstStyle/>
        <a:p>
          <a:endParaRPr lang="ru-RU"/>
        </a:p>
      </dgm:t>
    </dgm:pt>
    <dgm:pt modelId="{0C4C5E16-16FF-436B-AA5A-B9659740D1DA}" type="parTrans" cxnId="{E8ED9272-18D1-4B1D-A18C-DBEBC4E0B16D}">
      <dgm:prSet/>
      <dgm:spPr/>
      <dgm:t>
        <a:bodyPr/>
        <a:lstStyle/>
        <a:p>
          <a:endParaRPr lang="ru-RU"/>
        </a:p>
      </dgm:t>
    </dgm:pt>
    <dgm:pt modelId="{EA8A7EAB-5700-49FD-A030-685E278170DF}">
      <dgm:prSet phldrT="[Текст]" custT="1"/>
      <dgm:spPr>
        <a:xfrm>
          <a:off x="1600199" y="0"/>
          <a:ext cx="3886200" cy="3200399"/>
        </a:xfrm>
      </dgm:spPr>
      <dgm:t>
        <a:bodyPr/>
        <a:lstStyle/>
        <a:p>
          <a:r>
            <a:rPr lang="ru-RU" sz="900">
              <a:latin typeface="Calibri"/>
              <a:ea typeface="+mn-ea"/>
              <a:cs typeface="+mn-cs"/>
            </a:rPr>
            <a:t>-</a:t>
          </a:r>
          <a:r>
            <a:rPr lang="ru-RU" sz="1400">
              <a:latin typeface="Calibri"/>
              <a:ea typeface="+mn-ea"/>
              <a:cs typeface="+mn-cs"/>
            </a:rPr>
            <a:t>первыми воздействуйте на ситуацию, не ждите у моря погоды;</a:t>
          </a:r>
        </a:p>
      </dgm:t>
    </dgm:pt>
    <dgm:pt modelId="{7A3EF02D-6576-4DC7-97BF-B7B8C2BD299C}" type="sibTrans" cxnId="{46892882-2B63-4B9C-9871-E35C16F30BBA}">
      <dgm:prSet/>
      <dgm:spPr/>
      <dgm:t>
        <a:bodyPr/>
        <a:lstStyle/>
        <a:p>
          <a:endParaRPr lang="ru-RU"/>
        </a:p>
      </dgm:t>
    </dgm:pt>
    <dgm:pt modelId="{2ACE61BF-2240-43B7-8E81-C65D03EA916D}" type="parTrans" cxnId="{46892882-2B63-4B9C-9871-E35C16F30BBA}">
      <dgm:prSet/>
      <dgm:spPr/>
      <dgm:t>
        <a:bodyPr/>
        <a:lstStyle/>
        <a:p>
          <a:endParaRPr lang="ru-RU"/>
        </a:p>
      </dgm:t>
    </dgm:pt>
    <dgm:pt modelId="{6D6F7E32-E393-4D1B-B7F0-3716FC8EA627}">
      <dgm:prSet phldrT="[Текст]" custT="1"/>
      <dgm:spPr>
        <a:xfrm>
          <a:off x="1600199" y="640079"/>
          <a:ext cx="3886200" cy="2240280"/>
        </a:xfrm>
      </dgm:spPr>
      <dgm:t>
        <a:bodyPr/>
        <a:lstStyle/>
        <a:p>
          <a:r>
            <a:rPr lang="ru-RU" sz="1400">
              <a:latin typeface="Calibri"/>
              <a:ea typeface="+mn-ea"/>
              <a:cs typeface="+mn-cs"/>
            </a:rPr>
            <a:t>-делайте в первую очередь самые важные дела;</a:t>
          </a:r>
        </a:p>
      </dgm:t>
    </dgm:pt>
    <dgm:pt modelId="{955169BD-BC9B-4A1B-8BE1-7923A539B561}" type="sibTrans" cxnId="{8088FB7C-BB20-43C6-9D07-D151B7C5EF41}">
      <dgm:prSet/>
      <dgm:spPr/>
      <dgm:t>
        <a:bodyPr/>
        <a:lstStyle/>
        <a:p>
          <a:endParaRPr lang="ru-RU"/>
        </a:p>
      </dgm:t>
    </dgm:pt>
    <dgm:pt modelId="{3AA9E985-2F8D-4D47-843E-508E07B1EBCB}" type="parTrans" cxnId="{8088FB7C-BB20-43C6-9D07-D151B7C5EF41}">
      <dgm:prSet/>
      <dgm:spPr/>
      <dgm:t>
        <a:bodyPr/>
        <a:lstStyle/>
        <a:p>
          <a:endParaRPr lang="ru-RU"/>
        </a:p>
      </dgm:t>
    </dgm:pt>
    <dgm:pt modelId="{8DC63353-6A0E-46C2-B5C7-69BF17D7665A}" type="pres">
      <dgm:prSet presAssocID="{02CB0939-15F6-4176-97D1-50BDDEBEAE7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258AD4F-61ED-4BA5-908F-D8F2562E63B3}" type="pres">
      <dgm:prSet presAssocID="{02CB0939-15F6-4176-97D1-50BDDEBEAE7F}" presName="Name1" presStyleCnt="0"/>
      <dgm:spPr/>
      <dgm:t>
        <a:bodyPr/>
        <a:lstStyle/>
        <a:p>
          <a:endParaRPr lang="ru-RU"/>
        </a:p>
      </dgm:t>
    </dgm:pt>
    <dgm:pt modelId="{BBB6E768-71C3-405B-A845-E37BEC114074}" type="pres">
      <dgm:prSet presAssocID="{02CB0939-15F6-4176-97D1-50BDDEBEAE7F}" presName="cycle" presStyleCnt="0"/>
      <dgm:spPr/>
      <dgm:t>
        <a:bodyPr/>
        <a:lstStyle/>
        <a:p>
          <a:endParaRPr lang="ru-RU"/>
        </a:p>
      </dgm:t>
    </dgm:pt>
    <dgm:pt modelId="{A99D35B6-720D-46A9-949E-D02E94866671}" type="pres">
      <dgm:prSet presAssocID="{02CB0939-15F6-4176-97D1-50BDDEBEAE7F}" presName="srcNode" presStyleLbl="node1" presStyleIdx="0" presStyleCnt="7"/>
      <dgm:spPr/>
      <dgm:t>
        <a:bodyPr/>
        <a:lstStyle/>
        <a:p>
          <a:endParaRPr lang="ru-RU"/>
        </a:p>
      </dgm:t>
    </dgm:pt>
    <dgm:pt modelId="{374CB238-C080-4A48-8652-7EC9ED39F5A0}" type="pres">
      <dgm:prSet presAssocID="{02CB0939-15F6-4176-97D1-50BDDEBEAE7F}" presName="conn" presStyleLbl="parChTrans1D2" presStyleIdx="0" presStyleCnt="1"/>
      <dgm:spPr/>
      <dgm:t>
        <a:bodyPr/>
        <a:lstStyle/>
        <a:p>
          <a:endParaRPr lang="ru-RU"/>
        </a:p>
      </dgm:t>
    </dgm:pt>
    <dgm:pt modelId="{AD1C76D5-AE8C-460B-9594-B7160E560576}" type="pres">
      <dgm:prSet presAssocID="{02CB0939-15F6-4176-97D1-50BDDEBEAE7F}" presName="extraNode" presStyleLbl="node1" presStyleIdx="0" presStyleCnt="7"/>
      <dgm:spPr/>
      <dgm:t>
        <a:bodyPr/>
        <a:lstStyle/>
        <a:p>
          <a:endParaRPr lang="ru-RU"/>
        </a:p>
      </dgm:t>
    </dgm:pt>
    <dgm:pt modelId="{8AA82FF2-B08A-4BD2-93A1-A1BDC72D57E7}" type="pres">
      <dgm:prSet presAssocID="{02CB0939-15F6-4176-97D1-50BDDEBEAE7F}" presName="dstNode" presStyleLbl="node1" presStyleIdx="0" presStyleCnt="7"/>
      <dgm:spPr/>
      <dgm:t>
        <a:bodyPr/>
        <a:lstStyle/>
        <a:p>
          <a:endParaRPr lang="ru-RU"/>
        </a:p>
      </dgm:t>
    </dgm:pt>
    <dgm:pt modelId="{2D17849E-2970-48AF-A4EA-F35C8836295B}" type="pres">
      <dgm:prSet presAssocID="{EA8A7EAB-5700-49FD-A030-685E278170DF}" presName="text_1" presStyleLbl="node1" presStyleIdx="0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FA5E92D-E0B5-4745-B121-4EA6A2134999}" type="pres">
      <dgm:prSet presAssocID="{EA8A7EAB-5700-49FD-A030-685E278170DF}" presName="accent_1" presStyleCnt="0"/>
      <dgm:spPr/>
      <dgm:t>
        <a:bodyPr/>
        <a:lstStyle/>
        <a:p>
          <a:endParaRPr lang="ru-RU"/>
        </a:p>
      </dgm:t>
    </dgm:pt>
    <dgm:pt modelId="{7F46183B-2BC3-4BE2-9594-6F54177670AA}" type="pres">
      <dgm:prSet presAssocID="{EA8A7EAB-5700-49FD-A030-685E278170DF}" presName="accentRepeatNode" presStyleLbl="solidFgAcc1" presStyleIdx="0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1826F457-4C81-4A32-AA49-FD740B64180F}" type="pres">
      <dgm:prSet presAssocID="{AA1F0459-7356-47E3-B8F1-0597D2EC6AE6}" presName="text_2" presStyleLbl="node1" presStyleIdx="1" presStyleCnt="7" custScaleY="15253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C935D78-4546-4E75-B96D-5D525AAE05F1}" type="pres">
      <dgm:prSet presAssocID="{AA1F0459-7356-47E3-B8F1-0597D2EC6AE6}" presName="accent_2" presStyleCnt="0"/>
      <dgm:spPr/>
      <dgm:t>
        <a:bodyPr/>
        <a:lstStyle/>
        <a:p>
          <a:endParaRPr lang="ru-RU"/>
        </a:p>
      </dgm:t>
    </dgm:pt>
    <dgm:pt modelId="{D157C033-5EA2-409A-9A9E-1009233CCFFB}" type="pres">
      <dgm:prSet presAssocID="{AA1F0459-7356-47E3-B8F1-0597D2EC6AE6}" presName="accentRepeatNode" presStyleLbl="solidFgAcc1" presStyleIdx="1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74CA6AF0-375C-44AE-BCC6-5D91C7960647}" type="pres">
      <dgm:prSet presAssocID="{6D6F7E32-E393-4D1B-B7F0-3716FC8EA627}" presName="text_3" presStyleLbl="node1" presStyleIdx="2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EB4BFD1-4476-4023-9D38-676148DEBE7F}" type="pres">
      <dgm:prSet presAssocID="{6D6F7E32-E393-4D1B-B7F0-3716FC8EA627}" presName="accent_3" presStyleCnt="0"/>
      <dgm:spPr/>
      <dgm:t>
        <a:bodyPr/>
        <a:lstStyle/>
        <a:p>
          <a:endParaRPr lang="ru-RU"/>
        </a:p>
      </dgm:t>
    </dgm:pt>
    <dgm:pt modelId="{3C4F0850-D5F8-4912-91B2-2F6FFC91FF77}" type="pres">
      <dgm:prSet presAssocID="{6D6F7E32-E393-4D1B-B7F0-3716FC8EA627}" presName="accentRepeatNode" presStyleLbl="solidFgAcc1" presStyleIdx="2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1ED16918-5D7E-4042-922B-849C281D24F4}" type="pres">
      <dgm:prSet presAssocID="{45ACC82E-2EA7-47AE-8073-D3921AED4373}" presName="text_4" presStyleLbl="node1" presStyleIdx="3" presStyleCnt="7" custScaleY="14298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381AF35-3E1C-448C-9870-A9D451B879DD}" type="pres">
      <dgm:prSet presAssocID="{45ACC82E-2EA7-47AE-8073-D3921AED4373}" presName="accent_4" presStyleCnt="0"/>
      <dgm:spPr/>
      <dgm:t>
        <a:bodyPr/>
        <a:lstStyle/>
        <a:p>
          <a:endParaRPr lang="ru-RU"/>
        </a:p>
      </dgm:t>
    </dgm:pt>
    <dgm:pt modelId="{7D018CA8-056F-4E1E-8E85-F39D4BA9ECD9}" type="pres">
      <dgm:prSet presAssocID="{45ACC82E-2EA7-47AE-8073-D3921AED4373}" presName="accentRepeatNode" presStyleLbl="solidFgAcc1" presStyleIdx="3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BDF796B9-A9CE-45F8-8E8A-52C16A57EB82}" type="pres">
      <dgm:prSet presAssocID="{3560569D-479C-4CF3-8056-5728D70F1E9C}" presName="text_5" presStyleLbl="node1" presStyleIdx="4" presStyleCnt="7" custScaleY="12877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8F3A5D4-B7DB-4081-A7B3-714332121D3A}" type="pres">
      <dgm:prSet presAssocID="{3560569D-479C-4CF3-8056-5728D70F1E9C}" presName="accent_5" presStyleCnt="0"/>
      <dgm:spPr/>
      <dgm:t>
        <a:bodyPr/>
        <a:lstStyle/>
        <a:p>
          <a:endParaRPr lang="ru-RU"/>
        </a:p>
      </dgm:t>
    </dgm:pt>
    <dgm:pt modelId="{7A9EC3A9-BE76-4F81-9322-BD215FA53680}" type="pres">
      <dgm:prSet presAssocID="{3560569D-479C-4CF3-8056-5728D70F1E9C}" presName="accentRepeatNode" presStyleLbl="solidFgAcc1" presStyleIdx="4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4CF26D8B-D1A9-4DAB-8F59-9C2B4A99128E}" type="pres">
      <dgm:prSet presAssocID="{6679D672-A6CA-4D76-B795-F9C7F9996BA5}" presName="text_6" presStyleLbl="node1" presStyleIdx="5" presStyleCnt="7" custScaleY="13343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DC9CDA7-372D-4FDD-A990-D9C63C0B85DF}" type="pres">
      <dgm:prSet presAssocID="{6679D672-A6CA-4D76-B795-F9C7F9996BA5}" presName="accent_6" presStyleCnt="0"/>
      <dgm:spPr/>
      <dgm:t>
        <a:bodyPr/>
        <a:lstStyle/>
        <a:p>
          <a:endParaRPr lang="ru-RU"/>
        </a:p>
      </dgm:t>
    </dgm:pt>
    <dgm:pt modelId="{03D90547-4B12-4153-A73F-621218D6F583}" type="pres">
      <dgm:prSet presAssocID="{6679D672-A6CA-4D76-B795-F9C7F9996BA5}" presName="accentRepeatNode" presStyleLbl="solidFgAcc1" presStyleIdx="5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9968365D-97F4-4538-890D-2214AEB320B1}" type="pres">
      <dgm:prSet presAssocID="{D2EBB7CF-00E2-472B-8585-C9DF74AEFF50}" presName="text_7" presStyleLbl="node1" presStyleIdx="6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31F980E-F73F-48BF-B0C7-955BA33D57D2}" type="pres">
      <dgm:prSet presAssocID="{D2EBB7CF-00E2-472B-8585-C9DF74AEFF50}" presName="accent_7" presStyleCnt="0"/>
      <dgm:spPr/>
      <dgm:t>
        <a:bodyPr/>
        <a:lstStyle/>
        <a:p>
          <a:endParaRPr lang="ru-RU"/>
        </a:p>
      </dgm:t>
    </dgm:pt>
    <dgm:pt modelId="{47503AF2-77EF-4870-AF33-F1E9B127CB3D}" type="pres">
      <dgm:prSet presAssocID="{D2EBB7CF-00E2-472B-8585-C9DF74AEFF50}" presName="accentRepeatNode" presStyleLbl="solidFgAcc1" presStyleIdx="6" presStyleCnt="7"/>
      <dgm:spPr>
        <a:solidFill>
          <a:srgbClr val="00B0F0"/>
        </a:solidFill>
      </dgm:spPr>
      <dgm:t>
        <a:bodyPr/>
        <a:lstStyle/>
        <a:p>
          <a:endParaRPr lang="ru-RU"/>
        </a:p>
      </dgm:t>
    </dgm:pt>
  </dgm:ptLst>
  <dgm:cxnLst>
    <dgm:cxn modelId="{8FE7D022-38C5-4DB2-BD7B-413CFF48799A}" type="presOf" srcId="{AA1F0459-7356-47E3-B8F1-0597D2EC6AE6}" destId="{1826F457-4C81-4A32-AA49-FD740B64180F}" srcOrd="0" destOrd="0" presId="urn:microsoft.com/office/officeart/2008/layout/VerticalCurvedList"/>
    <dgm:cxn modelId="{46892882-2B63-4B9C-9871-E35C16F30BBA}" srcId="{02CB0939-15F6-4176-97D1-50BDDEBEAE7F}" destId="{EA8A7EAB-5700-49FD-A030-685E278170DF}" srcOrd="0" destOrd="0" parTransId="{2ACE61BF-2240-43B7-8E81-C65D03EA916D}" sibTransId="{7A3EF02D-6576-4DC7-97BF-B7B8C2BD299C}"/>
    <dgm:cxn modelId="{218DD5DF-91FF-48F8-B88A-C7DE51C7EE09}" srcId="{02CB0939-15F6-4176-97D1-50BDDEBEAE7F}" destId="{6679D672-A6CA-4D76-B795-F9C7F9996BA5}" srcOrd="5" destOrd="0" parTransId="{9CD2BEBB-2AD1-447A-97DE-467602B0C951}" sibTransId="{2D36C3A7-4D99-42AA-8F0F-9E59A1CB9F56}"/>
    <dgm:cxn modelId="{8088FB7C-BB20-43C6-9D07-D151B7C5EF41}" srcId="{02CB0939-15F6-4176-97D1-50BDDEBEAE7F}" destId="{6D6F7E32-E393-4D1B-B7F0-3716FC8EA627}" srcOrd="2" destOrd="0" parTransId="{3AA9E985-2F8D-4D47-843E-508E07B1EBCB}" sibTransId="{955169BD-BC9B-4A1B-8BE1-7923A539B561}"/>
    <dgm:cxn modelId="{2EF8B2E8-8D63-45AF-9670-D9894E20C708}" srcId="{02CB0939-15F6-4176-97D1-50BDDEBEAE7F}" destId="{D2EBB7CF-00E2-472B-8585-C9DF74AEFF50}" srcOrd="6" destOrd="0" parTransId="{1845F7D8-5EE2-4057-8C37-CCE40D8173B7}" sibTransId="{677B0C73-4B1B-43BB-BA6D-1774DF271DEA}"/>
    <dgm:cxn modelId="{1EDADC0F-D793-4159-808A-8B437DEB0D4B}" type="presOf" srcId="{45ACC82E-2EA7-47AE-8073-D3921AED4373}" destId="{1ED16918-5D7E-4042-922B-849C281D24F4}" srcOrd="0" destOrd="0" presId="urn:microsoft.com/office/officeart/2008/layout/VerticalCurvedList"/>
    <dgm:cxn modelId="{D8AC7CA8-F1A7-43C9-A6A5-55DEBB8074C5}" type="presOf" srcId="{3560569D-479C-4CF3-8056-5728D70F1E9C}" destId="{BDF796B9-A9CE-45F8-8E8A-52C16A57EB82}" srcOrd="0" destOrd="0" presId="urn:microsoft.com/office/officeart/2008/layout/VerticalCurvedList"/>
    <dgm:cxn modelId="{6D3427F1-0F07-4621-8561-A6B9AFF00C5E}" type="presOf" srcId="{02CB0939-15F6-4176-97D1-50BDDEBEAE7F}" destId="{8DC63353-6A0E-46C2-B5C7-69BF17D7665A}" srcOrd="0" destOrd="0" presId="urn:microsoft.com/office/officeart/2008/layout/VerticalCurvedList"/>
    <dgm:cxn modelId="{BCA5BADA-9B2B-4E41-AB81-BA7DFA970CFA}" type="presOf" srcId="{D2EBB7CF-00E2-472B-8585-C9DF74AEFF50}" destId="{9968365D-97F4-4538-890D-2214AEB320B1}" srcOrd="0" destOrd="0" presId="urn:microsoft.com/office/officeart/2008/layout/VerticalCurvedList"/>
    <dgm:cxn modelId="{83A5BD8A-ED17-4B49-ADFE-65FD72B17749}" type="presOf" srcId="{EA8A7EAB-5700-49FD-A030-685E278170DF}" destId="{2D17849E-2970-48AF-A4EA-F35C8836295B}" srcOrd="0" destOrd="0" presId="urn:microsoft.com/office/officeart/2008/layout/VerticalCurvedList"/>
    <dgm:cxn modelId="{B488DF75-9E83-4962-91DC-FB60AD1FF2C6}" type="presOf" srcId="{6679D672-A6CA-4D76-B795-F9C7F9996BA5}" destId="{4CF26D8B-D1A9-4DAB-8F59-9C2B4A99128E}" srcOrd="0" destOrd="0" presId="urn:microsoft.com/office/officeart/2008/layout/VerticalCurvedList"/>
    <dgm:cxn modelId="{E8ED9272-18D1-4B1D-A18C-DBEBC4E0B16D}" srcId="{02CB0939-15F6-4176-97D1-50BDDEBEAE7F}" destId="{AA1F0459-7356-47E3-B8F1-0597D2EC6AE6}" srcOrd="1" destOrd="0" parTransId="{0C4C5E16-16FF-436B-AA5A-B9659740D1DA}" sibTransId="{DAF2F0C3-68C6-467D-9A24-B691708B9A76}"/>
    <dgm:cxn modelId="{9A847401-04FA-4DC7-9B14-EE50E2CC5B68}" type="presOf" srcId="{6D6F7E32-E393-4D1B-B7F0-3716FC8EA627}" destId="{74CA6AF0-375C-44AE-BCC6-5D91C7960647}" srcOrd="0" destOrd="0" presId="urn:microsoft.com/office/officeart/2008/layout/VerticalCurvedList"/>
    <dgm:cxn modelId="{E16C2779-D82D-4C01-A25F-4D88EEDCCEA8}" srcId="{02CB0939-15F6-4176-97D1-50BDDEBEAE7F}" destId="{3560569D-479C-4CF3-8056-5728D70F1E9C}" srcOrd="4" destOrd="0" parTransId="{80ECD97F-F490-49C1-A6AE-AF9A62D2DD82}" sibTransId="{B7558DE9-E0A5-4B87-BAD7-9505A500BAE0}"/>
    <dgm:cxn modelId="{BF8E17CA-E75A-423C-8C87-F3E215BDB1FB}" srcId="{02CB0939-15F6-4176-97D1-50BDDEBEAE7F}" destId="{45ACC82E-2EA7-47AE-8073-D3921AED4373}" srcOrd="3" destOrd="0" parTransId="{BB533136-4AA2-442C-8BAD-FF020E31EDD7}" sibTransId="{25C6B9E4-E212-4CE3-84EC-8276A80FAE63}"/>
    <dgm:cxn modelId="{3E7CAA8F-6275-4DD6-8BDB-89FD57210152}" type="presOf" srcId="{7A3EF02D-6576-4DC7-97BF-B7B8C2BD299C}" destId="{374CB238-C080-4A48-8652-7EC9ED39F5A0}" srcOrd="0" destOrd="0" presId="urn:microsoft.com/office/officeart/2008/layout/VerticalCurvedList"/>
    <dgm:cxn modelId="{F0F0B734-AC5C-4B1B-A0E7-EED497B90E8E}" type="presParOf" srcId="{8DC63353-6A0E-46C2-B5C7-69BF17D7665A}" destId="{C258AD4F-61ED-4BA5-908F-D8F2562E63B3}" srcOrd="0" destOrd="0" presId="urn:microsoft.com/office/officeart/2008/layout/VerticalCurvedList"/>
    <dgm:cxn modelId="{5F237F4F-41B5-44A0-A31B-F4BEBB99BDC7}" type="presParOf" srcId="{C258AD4F-61ED-4BA5-908F-D8F2562E63B3}" destId="{BBB6E768-71C3-405B-A845-E37BEC114074}" srcOrd="0" destOrd="0" presId="urn:microsoft.com/office/officeart/2008/layout/VerticalCurvedList"/>
    <dgm:cxn modelId="{875EB7D5-7D22-4721-8113-D393E41CD020}" type="presParOf" srcId="{BBB6E768-71C3-405B-A845-E37BEC114074}" destId="{A99D35B6-720D-46A9-949E-D02E94866671}" srcOrd="0" destOrd="0" presId="urn:microsoft.com/office/officeart/2008/layout/VerticalCurvedList"/>
    <dgm:cxn modelId="{208E8B56-BE0D-45E5-A3C1-CA0C59709C7D}" type="presParOf" srcId="{BBB6E768-71C3-405B-A845-E37BEC114074}" destId="{374CB238-C080-4A48-8652-7EC9ED39F5A0}" srcOrd="1" destOrd="0" presId="urn:microsoft.com/office/officeart/2008/layout/VerticalCurvedList"/>
    <dgm:cxn modelId="{2731B578-F8EC-4375-B1AC-B2A99FDB38CD}" type="presParOf" srcId="{BBB6E768-71C3-405B-A845-E37BEC114074}" destId="{AD1C76D5-AE8C-460B-9594-B7160E560576}" srcOrd="2" destOrd="0" presId="urn:microsoft.com/office/officeart/2008/layout/VerticalCurvedList"/>
    <dgm:cxn modelId="{20F49670-AA14-4686-A48E-B410E2AAA490}" type="presParOf" srcId="{BBB6E768-71C3-405B-A845-E37BEC114074}" destId="{8AA82FF2-B08A-4BD2-93A1-A1BDC72D57E7}" srcOrd="3" destOrd="0" presId="urn:microsoft.com/office/officeart/2008/layout/VerticalCurvedList"/>
    <dgm:cxn modelId="{83DDA8E6-D0CA-4C97-94DE-10C88C4DB833}" type="presParOf" srcId="{C258AD4F-61ED-4BA5-908F-D8F2562E63B3}" destId="{2D17849E-2970-48AF-A4EA-F35C8836295B}" srcOrd="1" destOrd="0" presId="urn:microsoft.com/office/officeart/2008/layout/VerticalCurvedList"/>
    <dgm:cxn modelId="{C71057B5-EEEF-4A3A-B583-A20B1CEAC9BB}" type="presParOf" srcId="{C258AD4F-61ED-4BA5-908F-D8F2562E63B3}" destId="{FFA5E92D-E0B5-4745-B121-4EA6A2134999}" srcOrd="2" destOrd="0" presId="urn:microsoft.com/office/officeart/2008/layout/VerticalCurvedList"/>
    <dgm:cxn modelId="{73A1C14E-A19C-46A0-B071-43A8DA01CCA6}" type="presParOf" srcId="{FFA5E92D-E0B5-4745-B121-4EA6A2134999}" destId="{7F46183B-2BC3-4BE2-9594-6F54177670AA}" srcOrd="0" destOrd="0" presId="urn:microsoft.com/office/officeart/2008/layout/VerticalCurvedList"/>
    <dgm:cxn modelId="{9A96389B-2A47-4988-BDE6-34846C69955C}" type="presParOf" srcId="{C258AD4F-61ED-4BA5-908F-D8F2562E63B3}" destId="{1826F457-4C81-4A32-AA49-FD740B64180F}" srcOrd="3" destOrd="0" presId="urn:microsoft.com/office/officeart/2008/layout/VerticalCurvedList"/>
    <dgm:cxn modelId="{3182C267-85BE-494C-9B9D-D4577753B9D7}" type="presParOf" srcId="{C258AD4F-61ED-4BA5-908F-D8F2562E63B3}" destId="{DC935D78-4546-4E75-B96D-5D525AAE05F1}" srcOrd="4" destOrd="0" presId="urn:microsoft.com/office/officeart/2008/layout/VerticalCurvedList"/>
    <dgm:cxn modelId="{C9C9200A-BC9F-459A-B075-C9A4DA556662}" type="presParOf" srcId="{DC935D78-4546-4E75-B96D-5D525AAE05F1}" destId="{D157C033-5EA2-409A-9A9E-1009233CCFFB}" srcOrd="0" destOrd="0" presId="urn:microsoft.com/office/officeart/2008/layout/VerticalCurvedList"/>
    <dgm:cxn modelId="{D7F3CD6F-CDAA-433B-B1C5-9AB80DB7853F}" type="presParOf" srcId="{C258AD4F-61ED-4BA5-908F-D8F2562E63B3}" destId="{74CA6AF0-375C-44AE-BCC6-5D91C7960647}" srcOrd="5" destOrd="0" presId="urn:microsoft.com/office/officeart/2008/layout/VerticalCurvedList"/>
    <dgm:cxn modelId="{091BEC1C-0AB6-48E7-B896-4683B358F59D}" type="presParOf" srcId="{C258AD4F-61ED-4BA5-908F-D8F2562E63B3}" destId="{AEB4BFD1-4476-4023-9D38-676148DEBE7F}" srcOrd="6" destOrd="0" presId="urn:microsoft.com/office/officeart/2008/layout/VerticalCurvedList"/>
    <dgm:cxn modelId="{7B966CCA-85EA-41DF-9145-450E0DAFC817}" type="presParOf" srcId="{AEB4BFD1-4476-4023-9D38-676148DEBE7F}" destId="{3C4F0850-D5F8-4912-91B2-2F6FFC91FF77}" srcOrd="0" destOrd="0" presId="urn:microsoft.com/office/officeart/2008/layout/VerticalCurvedList"/>
    <dgm:cxn modelId="{1D2000F1-22CB-45AB-8AFF-6ABBD9E5B8FA}" type="presParOf" srcId="{C258AD4F-61ED-4BA5-908F-D8F2562E63B3}" destId="{1ED16918-5D7E-4042-922B-849C281D24F4}" srcOrd="7" destOrd="0" presId="urn:microsoft.com/office/officeart/2008/layout/VerticalCurvedList"/>
    <dgm:cxn modelId="{3A1EEB50-BA6A-4050-BC05-0C236B1ED589}" type="presParOf" srcId="{C258AD4F-61ED-4BA5-908F-D8F2562E63B3}" destId="{E381AF35-3E1C-448C-9870-A9D451B879DD}" srcOrd="8" destOrd="0" presId="urn:microsoft.com/office/officeart/2008/layout/VerticalCurvedList"/>
    <dgm:cxn modelId="{C22D62BC-310E-4A0C-9A0A-8FCE71C7E085}" type="presParOf" srcId="{E381AF35-3E1C-448C-9870-A9D451B879DD}" destId="{7D018CA8-056F-4E1E-8E85-F39D4BA9ECD9}" srcOrd="0" destOrd="0" presId="urn:microsoft.com/office/officeart/2008/layout/VerticalCurvedList"/>
    <dgm:cxn modelId="{BA6485EE-0AE8-4A5D-BD96-FC2345590373}" type="presParOf" srcId="{C258AD4F-61ED-4BA5-908F-D8F2562E63B3}" destId="{BDF796B9-A9CE-45F8-8E8A-52C16A57EB82}" srcOrd="9" destOrd="0" presId="urn:microsoft.com/office/officeart/2008/layout/VerticalCurvedList"/>
    <dgm:cxn modelId="{7D5888E2-8597-4CC2-AA76-3039285CCE81}" type="presParOf" srcId="{C258AD4F-61ED-4BA5-908F-D8F2562E63B3}" destId="{E8F3A5D4-B7DB-4081-A7B3-714332121D3A}" srcOrd="10" destOrd="0" presId="urn:microsoft.com/office/officeart/2008/layout/VerticalCurvedList"/>
    <dgm:cxn modelId="{1EA4DF8A-A9A8-46DD-A833-5C74F37EBB94}" type="presParOf" srcId="{E8F3A5D4-B7DB-4081-A7B3-714332121D3A}" destId="{7A9EC3A9-BE76-4F81-9322-BD215FA53680}" srcOrd="0" destOrd="0" presId="urn:microsoft.com/office/officeart/2008/layout/VerticalCurvedList"/>
    <dgm:cxn modelId="{E33F3F48-B495-4616-BC5E-FF03CE7804E5}" type="presParOf" srcId="{C258AD4F-61ED-4BA5-908F-D8F2562E63B3}" destId="{4CF26D8B-D1A9-4DAB-8F59-9C2B4A99128E}" srcOrd="11" destOrd="0" presId="urn:microsoft.com/office/officeart/2008/layout/VerticalCurvedList"/>
    <dgm:cxn modelId="{1B030A41-1813-4BC3-9AE0-7AB3BC1F96E0}" type="presParOf" srcId="{C258AD4F-61ED-4BA5-908F-D8F2562E63B3}" destId="{5DC9CDA7-372D-4FDD-A990-D9C63C0B85DF}" srcOrd="12" destOrd="0" presId="urn:microsoft.com/office/officeart/2008/layout/VerticalCurvedList"/>
    <dgm:cxn modelId="{AAE8259E-FCCE-4A2C-8261-BB584D9C961C}" type="presParOf" srcId="{5DC9CDA7-372D-4FDD-A990-D9C63C0B85DF}" destId="{03D90547-4B12-4153-A73F-621218D6F583}" srcOrd="0" destOrd="0" presId="urn:microsoft.com/office/officeart/2008/layout/VerticalCurvedList"/>
    <dgm:cxn modelId="{F03BD7E5-BC77-4426-BE6E-281195ECE0BF}" type="presParOf" srcId="{C258AD4F-61ED-4BA5-908F-D8F2562E63B3}" destId="{9968365D-97F4-4538-890D-2214AEB320B1}" srcOrd="13" destOrd="0" presId="urn:microsoft.com/office/officeart/2008/layout/VerticalCurvedList"/>
    <dgm:cxn modelId="{8F2924EE-D249-4C66-BDE5-7D38893A4581}" type="presParOf" srcId="{C258AD4F-61ED-4BA5-908F-D8F2562E63B3}" destId="{131F980E-F73F-48BF-B0C7-955BA33D57D2}" srcOrd="14" destOrd="0" presId="urn:microsoft.com/office/officeart/2008/layout/VerticalCurvedList"/>
    <dgm:cxn modelId="{DB307D12-1F4D-4D21-A09D-64C584C64B7A}" type="presParOf" srcId="{131F980E-F73F-48BF-B0C7-955BA33D57D2}" destId="{47503AF2-77EF-4870-AF33-F1E9B127CB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E60A13-6000-4EF6-8256-B9F89B81A17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791A5C-A623-483B-B54C-2A5698C58E13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/>
            <a:t>Знаний:</a:t>
          </a:r>
          <a:endParaRPr lang="ru-RU"/>
        </a:p>
      </dgm:t>
    </dgm:pt>
    <dgm:pt modelId="{974D1BCB-BCE8-4F0F-980A-BD5BC5081901}" type="parTrans" cxnId="{A5EB9E3F-ED6F-4095-BF41-14B6B57467F7}">
      <dgm:prSet/>
      <dgm:spPr/>
      <dgm:t>
        <a:bodyPr/>
        <a:lstStyle/>
        <a:p>
          <a:endParaRPr lang="ru-RU"/>
        </a:p>
      </dgm:t>
    </dgm:pt>
    <dgm:pt modelId="{3C46378C-DB13-4D11-82F7-67C9854048B2}" type="sibTrans" cxnId="{A5EB9E3F-ED6F-4095-BF41-14B6B57467F7}">
      <dgm:prSet/>
      <dgm:spPr/>
      <dgm:t>
        <a:bodyPr/>
        <a:lstStyle/>
        <a:p>
          <a:endParaRPr lang="ru-RU"/>
        </a:p>
      </dgm:t>
    </dgm:pt>
    <dgm:pt modelId="{1F083B3B-5202-4B6A-91B9-51D6056D1651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800" dirty="0"/>
            <a:t>научных методов постановки психологического диагноза; видов психологических диагнозов;</a:t>
          </a:r>
        </a:p>
      </dgm:t>
    </dgm:pt>
    <dgm:pt modelId="{594C4857-A397-4206-A633-A69E5664FC21}" type="parTrans" cxnId="{0E6CFD1B-7A89-45EB-9427-67270160D10B}">
      <dgm:prSet/>
      <dgm:spPr/>
      <dgm:t>
        <a:bodyPr/>
        <a:lstStyle/>
        <a:p>
          <a:endParaRPr lang="ru-RU"/>
        </a:p>
      </dgm:t>
    </dgm:pt>
    <dgm:pt modelId="{0D32C8BA-6826-43ED-941F-B901E615CA9E}" type="sibTrans" cxnId="{0E6CFD1B-7A89-45EB-9427-67270160D10B}">
      <dgm:prSet/>
      <dgm:spPr/>
      <dgm:t>
        <a:bodyPr/>
        <a:lstStyle/>
        <a:p>
          <a:endParaRPr lang="ru-RU"/>
        </a:p>
      </dgm:t>
    </dgm:pt>
    <dgm:pt modelId="{6DD94C11-601B-4F13-A2E9-09E2D7DCBA03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целей  психологической диагностики детей;</a:t>
          </a:r>
        </a:p>
      </dgm:t>
    </dgm:pt>
    <dgm:pt modelId="{CE3D6EB2-B262-4833-9BEC-FE11EC1C7ECB}" type="parTrans" cxnId="{303ED487-D52A-40DE-9A24-731B862536D0}">
      <dgm:prSet/>
      <dgm:spPr/>
      <dgm:t>
        <a:bodyPr/>
        <a:lstStyle/>
        <a:p>
          <a:endParaRPr lang="ru-RU"/>
        </a:p>
      </dgm:t>
    </dgm:pt>
    <dgm:pt modelId="{693B3C07-A0BA-49C3-A583-48B72EDC535D}" type="sibTrans" cxnId="{303ED487-D52A-40DE-9A24-731B862536D0}">
      <dgm:prSet/>
      <dgm:spPr/>
      <dgm:t>
        <a:bodyPr/>
        <a:lstStyle/>
        <a:p>
          <a:endParaRPr lang="ru-RU"/>
        </a:p>
      </dgm:t>
    </dgm:pt>
    <dgm:pt modelId="{9707A80A-1568-49BF-8471-2C9175EAD9AA}">
      <dgm:prSet phldrT="[Текст]"/>
      <dgm:spPr>
        <a:solidFill>
          <a:srgbClr val="002060"/>
        </a:solidFill>
      </dgm:spPr>
      <dgm:t>
        <a:bodyPr/>
        <a:lstStyle/>
        <a:p>
          <a:r>
            <a:rPr lang="ru-RU"/>
            <a:t>классификаций современных методик </a:t>
          </a:r>
          <a:r>
            <a:rPr lang="ru-RU" smtClean="0"/>
            <a:t>психодиагностики;</a:t>
          </a:r>
          <a:endParaRPr lang="ru-RU"/>
        </a:p>
      </dgm:t>
    </dgm:pt>
    <dgm:pt modelId="{460E74A2-C326-4AFB-AF4A-D70219A5C956}" type="parTrans" cxnId="{0A2FD507-8A7A-4993-A84F-DC39DCF57714}">
      <dgm:prSet/>
      <dgm:spPr/>
      <dgm:t>
        <a:bodyPr/>
        <a:lstStyle/>
        <a:p>
          <a:endParaRPr lang="ru-RU"/>
        </a:p>
      </dgm:t>
    </dgm:pt>
    <dgm:pt modelId="{D9B48D2E-E6BF-4162-A9D1-81B89E216CBD}" type="sibTrans" cxnId="{0A2FD507-8A7A-4993-A84F-DC39DCF57714}">
      <dgm:prSet/>
      <dgm:spPr/>
      <dgm:t>
        <a:bodyPr/>
        <a:lstStyle/>
        <a:p>
          <a:endParaRPr lang="ru-RU"/>
        </a:p>
      </dgm:t>
    </dgm:pt>
    <dgm:pt modelId="{1A94442D-735C-4C46-9AB1-11F6C386FD80}">
      <dgm:prSet phldrT="[Текст]"/>
      <dgm:spPr>
        <a:solidFill>
          <a:srgbClr val="002060"/>
        </a:solidFill>
      </dgm:spPr>
      <dgm:t>
        <a:bodyPr/>
        <a:lstStyle/>
        <a:p>
          <a:r>
            <a:rPr lang="ru-RU"/>
            <a:t>специфики применения психодиагностических методов при разных типах нарушения развития.</a:t>
          </a:r>
        </a:p>
      </dgm:t>
    </dgm:pt>
    <dgm:pt modelId="{5F3421EA-2FF3-4A9E-8F06-14587286AF4A}" type="parTrans" cxnId="{690DAF16-6E0E-4531-A31C-D819F17CBFE7}">
      <dgm:prSet/>
      <dgm:spPr/>
      <dgm:t>
        <a:bodyPr/>
        <a:lstStyle/>
        <a:p>
          <a:endParaRPr lang="ru-RU"/>
        </a:p>
      </dgm:t>
    </dgm:pt>
    <dgm:pt modelId="{50EFCAF4-31CB-4FC3-937A-87B778CE2342}" type="sibTrans" cxnId="{690DAF16-6E0E-4531-A31C-D819F17CBFE7}">
      <dgm:prSet/>
      <dgm:spPr/>
      <dgm:t>
        <a:bodyPr/>
        <a:lstStyle/>
        <a:p>
          <a:endParaRPr lang="ru-RU"/>
        </a:p>
      </dgm:t>
    </dgm:pt>
    <dgm:pt modelId="{D355795B-B1EB-4FC5-9CC5-D278104A1E35}" type="pres">
      <dgm:prSet presAssocID="{14E60A13-6000-4EF6-8256-B9F89B81A17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28F952-C8D0-4DE8-BDFF-909E0721C57A}" type="pres">
      <dgm:prSet presAssocID="{35791A5C-A623-483B-B54C-2A5698C58E13}" presName="root1" presStyleCnt="0"/>
      <dgm:spPr/>
    </dgm:pt>
    <dgm:pt modelId="{06772FC2-6AEC-4F5A-BCF9-D81BABF607C0}" type="pres">
      <dgm:prSet presAssocID="{35791A5C-A623-483B-B54C-2A5698C58E1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C70EEB-2361-4AE6-B4C5-DA6B954B6BAE}" type="pres">
      <dgm:prSet presAssocID="{35791A5C-A623-483B-B54C-2A5698C58E13}" presName="level2hierChild" presStyleCnt="0"/>
      <dgm:spPr/>
    </dgm:pt>
    <dgm:pt modelId="{2B2F8A53-4D67-42C7-8AB7-B1709161BDC1}" type="pres">
      <dgm:prSet presAssocID="{594C4857-A397-4206-A633-A69E5664FC21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F5195722-2DD9-4D10-BEC7-F8B74FFB4FA6}" type="pres">
      <dgm:prSet presAssocID="{594C4857-A397-4206-A633-A69E5664FC21}" presName="connTx" presStyleLbl="parChTrans1D2" presStyleIdx="0" presStyleCnt="4"/>
      <dgm:spPr/>
      <dgm:t>
        <a:bodyPr/>
        <a:lstStyle/>
        <a:p>
          <a:endParaRPr lang="ru-RU"/>
        </a:p>
      </dgm:t>
    </dgm:pt>
    <dgm:pt modelId="{040BC88F-1632-4B18-B2FC-03A58E15E6E8}" type="pres">
      <dgm:prSet presAssocID="{1F083B3B-5202-4B6A-91B9-51D6056D1651}" presName="root2" presStyleCnt="0"/>
      <dgm:spPr/>
    </dgm:pt>
    <dgm:pt modelId="{AA0BD8FC-39E1-4B1D-B4C3-40A9783FB3CF}" type="pres">
      <dgm:prSet presAssocID="{1F083B3B-5202-4B6A-91B9-51D6056D1651}" presName="LevelTwoTextNode" presStyleLbl="node2" presStyleIdx="0" presStyleCnt="4" custScaleX="1715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FDE4C0-F425-41EF-8931-FD80624AAA44}" type="pres">
      <dgm:prSet presAssocID="{1F083B3B-5202-4B6A-91B9-51D6056D1651}" presName="level3hierChild" presStyleCnt="0"/>
      <dgm:spPr/>
    </dgm:pt>
    <dgm:pt modelId="{167241CC-06CB-4CA5-AF8B-2EDA972FCE04}" type="pres">
      <dgm:prSet presAssocID="{CE3D6EB2-B262-4833-9BEC-FE11EC1C7ECB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B3411822-4B8E-418A-A655-7EFAC1A036F1}" type="pres">
      <dgm:prSet presAssocID="{CE3D6EB2-B262-4833-9BEC-FE11EC1C7ECB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12FB156-09C5-46EF-B90C-CEA5E5706FC4}" type="pres">
      <dgm:prSet presAssocID="{6DD94C11-601B-4F13-A2E9-09E2D7DCBA03}" presName="root2" presStyleCnt="0"/>
      <dgm:spPr/>
    </dgm:pt>
    <dgm:pt modelId="{8CCD6B33-9B90-4028-BF02-CFD82F4F7F34}" type="pres">
      <dgm:prSet presAssocID="{6DD94C11-601B-4F13-A2E9-09E2D7DCBA03}" presName="LevelTwoTextNode" presStyleLbl="node2" presStyleIdx="1" presStyleCnt="4" custScaleX="1719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9BB60B-C4AE-4EEF-9B37-7E004F5BBDB8}" type="pres">
      <dgm:prSet presAssocID="{6DD94C11-601B-4F13-A2E9-09E2D7DCBA03}" presName="level3hierChild" presStyleCnt="0"/>
      <dgm:spPr/>
    </dgm:pt>
    <dgm:pt modelId="{1BE66B8A-95BA-4AAA-942D-1ED9EE8E43DE}" type="pres">
      <dgm:prSet presAssocID="{460E74A2-C326-4AFB-AF4A-D70219A5C956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1CAA2E41-828D-4F1B-A4DB-67A0E8EC3BAE}" type="pres">
      <dgm:prSet presAssocID="{460E74A2-C326-4AFB-AF4A-D70219A5C95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25266C0F-B9B0-4DD0-87F0-03B20C738070}" type="pres">
      <dgm:prSet presAssocID="{9707A80A-1568-49BF-8471-2C9175EAD9AA}" presName="root2" presStyleCnt="0"/>
      <dgm:spPr/>
    </dgm:pt>
    <dgm:pt modelId="{9B10949E-BBD2-442C-A1FD-0E7A2A91EC75}" type="pres">
      <dgm:prSet presAssocID="{9707A80A-1568-49BF-8471-2C9175EAD9AA}" presName="LevelTwoTextNode" presStyleLbl="node2" presStyleIdx="2" presStyleCnt="4" custScaleX="1714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403A5B-7E21-480A-99B4-05F2B7CB719E}" type="pres">
      <dgm:prSet presAssocID="{9707A80A-1568-49BF-8471-2C9175EAD9AA}" presName="level3hierChild" presStyleCnt="0"/>
      <dgm:spPr/>
    </dgm:pt>
    <dgm:pt modelId="{D604A364-EA1A-4AE7-B6FA-820A3FEA791F}" type="pres">
      <dgm:prSet presAssocID="{5F3421EA-2FF3-4A9E-8F06-14587286AF4A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E664CE48-0009-41CA-83C9-1A6E8D4BDEDD}" type="pres">
      <dgm:prSet presAssocID="{5F3421EA-2FF3-4A9E-8F06-14587286AF4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D9015DB-800C-4E62-B33E-5DAFC7D098D7}" type="pres">
      <dgm:prSet presAssocID="{1A94442D-735C-4C46-9AB1-11F6C386FD80}" presName="root2" presStyleCnt="0"/>
      <dgm:spPr/>
    </dgm:pt>
    <dgm:pt modelId="{DDC77F5C-26A3-4492-91EF-CB7EC68B8E6F}" type="pres">
      <dgm:prSet presAssocID="{1A94442D-735C-4C46-9AB1-11F6C386FD80}" presName="LevelTwoTextNode" presStyleLbl="node2" presStyleIdx="3" presStyleCnt="4" custScaleX="1705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4B6985-29A4-41EF-BC4B-6EEA89858DE0}" type="pres">
      <dgm:prSet presAssocID="{1A94442D-735C-4C46-9AB1-11F6C386FD80}" presName="level3hierChild" presStyleCnt="0"/>
      <dgm:spPr/>
    </dgm:pt>
  </dgm:ptLst>
  <dgm:cxnLst>
    <dgm:cxn modelId="{A2A291A4-501C-4862-8B9F-3C86F95B4514}" type="presOf" srcId="{1F083B3B-5202-4B6A-91B9-51D6056D1651}" destId="{AA0BD8FC-39E1-4B1D-B4C3-40A9783FB3CF}" srcOrd="0" destOrd="0" presId="urn:microsoft.com/office/officeart/2008/layout/HorizontalMultiLevelHierarchy"/>
    <dgm:cxn modelId="{690DAF16-6E0E-4531-A31C-D819F17CBFE7}" srcId="{35791A5C-A623-483B-B54C-2A5698C58E13}" destId="{1A94442D-735C-4C46-9AB1-11F6C386FD80}" srcOrd="3" destOrd="0" parTransId="{5F3421EA-2FF3-4A9E-8F06-14587286AF4A}" sibTransId="{50EFCAF4-31CB-4FC3-937A-87B778CE2342}"/>
    <dgm:cxn modelId="{87E3FCCE-4644-4E1A-96AD-DA8802707EB8}" type="presOf" srcId="{594C4857-A397-4206-A633-A69E5664FC21}" destId="{2B2F8A53-4D67-42C7-8AB7-B1709161BDC1}" srcOrd="0" destOrd="0" presId="urn:microsoft.com/office/officeart/2008/layout/HorizontalMultiLevelHierarchy"/>
    <dgm:cxn modelId="{303ED487-D52A-40DE-9A24-731B862536D0}" srcId="{35791A5C-A623-483B-B54C-2A5698C58E13}" destId="{6DD94C11-601B-4F13-A2E9-09E2D7DCBA03}" srcOrd="1" destOrd="0" parTransId="{CE3D6EB2-B262-4833-9BEC-FE11EC1C7ECB}" sibTransId="{693B3C07-A0BA-49C3-A583-48B72EDC535D}"/>
    <dgm:cxn modelId="{CA7E4259-1F0C-4D5F-8488-DEECDBC36968}" type="presOf" srcId="{CE3D6EB2-B262-4833-9BEC-FE11EC1C7ECB}" destId="{167241CC-06CB-4CA5-AF8B-2EDA972FCE04}" srcOrd="0" destOrd="0" presId="urn:microsoft.com/office/officeart/2008/layout/HorizontalMultiLevelHierarchy"/>
    <dgm:cxn modelId="{A5EB9E3F-ED6F-4095-BF41-14B6B57467F7}" srcId="{14E60A13-6000-4EF6-8256-B9F89B81A179}" destId="{35791A5C-A623-483B-B54C-2A5698C58E13}" srcOrd="0" destOrd="0" parTransId="{974D1BCB-BCE8-4F0F-980A-BD5BC5081901}" sibTransId="{3C46378C-DB13-4D11-82F7-67C9854048B2}"/>
    <dgm:cxn modelId="{0E6CFD1B-7A89-45EB-9427-67270160D10B}" srcId="{35791A5C-A623-483B-B54C-2A5698C58E13}" destId="{1F083B3B-5202-4B6A-91B9-51D6056D1651}" srcOrd="0" destOrd="0" parTransId="{594C4857-A397-4206-A633-A69E5664FC21}" sibTransId="{0D32C8BA-6826-43ED-941F-B901E615CA9E}"/>
    <dgm:cxn modelId="{EE453E86-2CFA-4A33-97F2-BD9D071726F2}" type="presOf" srcId="{14E60A13-6000-4EF6-8256-B9F89B81A179}" destId="{D355795B-B1EB-4FC5-9CC5-D278104A1E35}" srcOrd="0" destOrd="0" presId="urn:microsoft.com/office/officeart/2008/layout/HorizontalMultiLevelHierarchy"/>
    <dgm:cxn modelId="{DDA54060-B4CF-4F45-99DD-6EA292107428}" type="presOf" srcId="{594C4857-A397-4206-A633-A69E5664FC21}" destId="{F5195722-2DD9-4D10-BEC7-F8B74FFB4FA6}" srcOrd="1" destOrd="0" presId="urn:microsoft.com/office/officeart/2008/layout/HorizontalMultiLevelHierarchy"/>
    <dgm:cxn modelId="{B677089F-5CFA-4F36-9B0F-D5DB92562F75}" type="presOf" srcId="{1A94442D-735C-4C46-9AB1-11F6C386FD80}" destId="{DDC77F5C-26A3-4492-91EF-CB7EC68B8E6F}" srcOrd="0" destOrd="0" presId="urn:microsoft.com/office/officeart/2008/layout/HorizontalMultiLevelHierarchy"/>
    <dgm:cxn modelId="{507698F0-15AC-4AD5-93D1-E63F9760134F}" type="presOf" srcId="{CE3D6EB2-B262-4833-9BEC-FE11EC1C7ECB}" destId="{B3411822-4B8E-418A-A655-7EFAC1A036F1}" srcOrd="1" destOrd="0" presId="urn:microsoft.com/office/officeart/2008/layout/HorizontalMultiLevelHierarchy"/>
    <dgm:cxn modelId="{8345A6E4-74E4-45EE-A936-7A713DB03D4B}" type="presOf" srcId="{5F3421EA-2FF3-4A9E-8F06-14587286AF4A}" destId="{E664CE48-0009-41CA-83C9-1A6E8D4BDEDD}" srcOrd="1" destOrd="0" presId="urn:microsoft.com/office/officeart/2008/layout/HorizontalMultiLevelHierarchy"/>
    <dgm:cxn modelId="{84497ADB-D7BE-4CC8-A550-007BEE0816FC}" type="presOf" srcId="{5F3421EA-2FF3-4A9E-8F06-14587286AF4A}" destId="{D604A364-EA1A-4AE7-B6FA-820A3FEA791F}" srcOrd="0" destOrd="0" presId="urn:microsoft.com/office/officeart/2008/layout/HorizontalMultiLevelHierarchy"/>
    <dgm:cxn modelId="{0D3B8929-3D53-4FB6-B2FD-75CFB9967D4E}" type="presOf" srcId="{35791A5C-A623-483B-B54C-2A5698C58E13}" destId="{06772FC2-6AEC-4F5A-BCF9-D81BABF607C0}" srcOrd="0" destOrd="0" presId="urn:microsoft.com/office/officeart/2008/layout/HorizontalMultiLevelHierarchy"/>
    <dgm:cxn modelId="{07A11328-A51B-4559-B94F-501BF1BEA1A6}" type="presOf" srcId="{460E74A2-C326-4AFB-AF4A-D70219A5C956}" destId="{1BE66B8A-95BA-4AAA-942D-1ED9EE8E43DE}" srcOrd="0" destOrd="0" presId="urn:microsoft.com/office/officeart/2008/layout/HorizontalMultiLevelHierarchy"/>
    <dgm:cxn modelId="{0A2FD507-8A7A-4993-A84F-DC39DCF57714}" srcId="{35791A5C-A623-483B-B54C-2A5698C58E13}" destId="{9707A80A-1568-49BF-8471-2C9175EAD9AA}" srcOrd="2" destOrd="0" parTransId="{460E74A2-C326-4AFB-AF4A-D70219A5C956}" sibTransId="{D9B48D2E-E6BF-4162-A9D1-81B89E216CBD}"/>
    <dgm:cxn modelId="{94C613CE-CC0D-4F62-AA5A-016D698E533B}" type="presOf" srcId="{9707A80A-1568-49BF-8471-2C9175EAD9AA}" destId="{9B10949E-BBD2-442C-A1FD-0E7A2A91EC75}" srcOrd="0" destOrd="0" presId="urn:microsoft.com/office/officeart/2008/layout/HorizontalMultiLevelHierarchy"/>
    <dgm:cxn modelId="{B08D5CCC-1C9F-43A2-BC88-078F79474C93}" type="presOf" srcId="{6DD94C11-601B-4F13-A2E9-09E2D7DCBA03}" destId="{8CCD6B33-9B90-4028-BF02-CFD82F4F7F34}" srcOrd="0" destOrd="0" presId="urn:microsoft.com/office/officeart/2008/layout/HorizontalMultiLevelHierarchy"/>
    <dgm:cxn modelId="{273A9F5C-6041-475F-9EA1-BDC5AD94BE08}" type="presOf" srcId="{460E74A2-C326-4AFB-AF4A-D70219A5C956}" destId="{1CAA2E41-828D-4F1B-A4DB-67A0E8EC3BAE}" srcOrd="1" destOrd="0" presId="urn:microsoft.com/office/officeart/2008/layout/HorizontalMultiLevelHierarchy"/>
    <dgm:cxn modelId="{C9E1B5C4-DCE4-468D-88ED-407DA5045409}" type="presParOf" srcId="{D355795B-B1EB-4FC5-9CC5-D278104A1E35}" destId="{6C28F952-C8D0-4DE8-BDFF-909E0721C57A}" srcOrd="0" destOrd="0" presId="urn:microsoft.com/office/officeart/2008/layout/HorizontalMultiLevelHierarchy"/>
    <dgm:cxn modelId="{397E2AD2-AE7A-49DA-B00A-43293F0D9BBE}" type="presParOf" srcId="{6C28F952-C8D0-4DE8-BDFF-909E0721C57A}" destId="{06772FC2-6AEC-4F5A-BCF9-D81BABF607C0}" srcOrd="0" destOrd="0" presId="urn:microsoft.com/office/officeart/2008/layout/HorizontalMultiLevelHierarchy"/>
    <dgm:cxn modelId="{E98728FA-C414-402D-ACB2-6734568CC959}" type="presParOf" srcId="{6C28F952-C8D0-4DE8-BDFF-909E0721C57A}" destId="{FDC70EEB-2361-4AE6-B4C5-DA6B954B6BAE}" srcOrd="1" destOrd="0" presId="urn:microsoft.com/office/officeart/2008/layout/HorizontalMultiLevelHierarchy"/>
    <dgm:cxn modelId="{E1833F77-406E-496E-95CA-EBCEEC196F19}" type="presParOf" srcId="{FDC70EEB-2361-4AE6-B4C5-DA6B954B6BAE}" destId="{2B2F8A53-4D67-42C7-8AB7-B1709161BDC1}" srcOrd="0" destOrd="0" presId="urn:microsoft.com/office/officeart/2008/layout/HorizontalMultiLevelHierarchy"/>
    <dgm:cxn modelId="{9B740EE3-68FB-48D7-9153-381570E6070C}" type="presParOf" srcId="{2B2F8A53-4D67-42C7-8AB7-B1709161BDC1}" destId="{F5195722-2DD9-4D10-BEC7-F8B74FFB4FA6}" srcOrd="0" destOrd="0" presId="urn:microsoft.com/office/officeart/2008/layout/HorizontalMultiLevelHierarchy"/>
    <dgm:cxn modelId="{097F4D3E-8DCA-481B-925D-620B1866024D}" type="presParOf" srcId="{FDC70EEB-2361-4AE6-B4C5-DA6B954B6BAE}" destId="{040BC88F-1632-4B18-B2FC-03A58E15E6E8}" srcOrd="1" destOrd="0" presId="urn:microsoft.com/office/officeart/2008/layout/HorizontalMultiLevelHierarchy"/>
    <dgm:cxn modelId="{C40B59C1-D664-46AA-B929-0A777172404A}" type="presParOf" srcId="{040BC88F-1632-4B18-B2FC-03A58E15E6E8}" destId="{AA0BD8FC-39E1-4B1D-B4C3-40A9783FB3CF}" srcOrd="0" destOrd="0" presId="urn:microsoft.com/office/officeart/2008/layout/HorizontalMultiLevelHierarchy"/>
    <dgm:cxn modelId="{2DB90481-7A09-4D92-A7AB-D0174797F371}" type="presParOf" srcId="{040BC88F-1632-4B18-B2FC-03A58E15E6E8}" destId="{5CFDE4C0-F425-41EF-8931-FD80624AAA44}" srcOrd="1" destOrd="0" presId="urn:microsoft.com/office/officeart/2008/layout/HorizontalMultiLevelHierarchy"/>
    <dgm:cxn modelId="{CEB294AA-2B2D-403E-849B-72A20BDFC1B1}" type="presParOf" srcId="{FDC70EEB-2361-4AE6-B4C5-DA6B954B6BAE}" destId="{167241CC-06CB-4CA5-AF8B-2EDA972FCE04}" srcOrd="2" destOrd="0" presId="urn:microsoft.com/office/officeart/2008/layout/HorizontalMultiLevelHierarchy"/>
    <dgm:cxn modelId="{E1284E01-6C80-4AE4-B6E5-34136EB87A01}" type="presParOf" srcId="{167241CC-06CB-4CA5-AF8B-2EDA972FCE04}" destId="{B3411822-4B8E-418A-A655-7EFAC1A036F1}" srcOrd="0" destOrd="0" presId="urn:microsoft.com/office/officeart/2008/layout/HorizontalMultiLevelHierarchy"/>
    <dgm:cxn modelId="{3B4BF546-E5A2-4413-B6F2-847790ABF3CE}" type="presParOf" srcId="{FDC70EEB-2361-4AE6-B4C5-DA6B954B6BAE}" destId="{312FB156-09C5-46EF-B90C-CEA5E5706FC4}" srcOrd="3" destOrd="0" presId="urn:microsoft.com/office/officeart/2008/layout/HorizontalMultiLevelHierarchy"/>
    <dgm:cxn modelId="{DACA6C84-7286-4799-B376-36048CC46500}" type="presParOf" srcId="{312FB156-09C5-46EF-B90C-CEA5E5706FC4}" destId="{8CCD6B33-9B90-4028-BF02-CFD82F4F7F34}" srcOrd="0" destOrd="0" presId="urn:microsoft.com/office/officeart/2008/layout/HorizontalMultiLevelHierarchy"/>
    <dgm:cxn modelId="{0117015E-91EB-4479-AF52-306B20C85254}" type="presParOf" srcId="{312FB156-09C5-46EF-B90C-CEA5E5706FC4}" destId="{849BB60B-C4AE-4EEF-9B37-7E004F5BBDB8}" srcOrd="1" destOrd="0" presId="urn:microsoft.com/office/officeart/2008/layout/HorizontalMultiLevelHierarchy"/>
    <dgm:cxn modelId="{14331716-617B-4564-B917-E92DBA0EBF2A}" type="presParOf" srcId="{FDC70EEB-2361-4AE6-B4C5-DA6B954B6BAE}" destId="{1BE66B8A-95BA-4AAA-942D-1ED9EE8E43DE}" srcOrd="4" destOrd="0" presId="urn:microsoft.com/office/officeart/2008/layout/HorizontalMultiLevelHierarchy"/>
    <dgm:cxn modelId="{07053DB6-9478-4E91-BDCA-66179D7DA34A}" type="presParOf" srcId="{1BE66B8A-95BA-4AAA-942D-1ED9EE8E43DE}" destId="{1CAA2E41-828D-4F1B-A4DB-67A0E8EC3BAE}" srcOrd="0" destOrd="0" presId="urn:microsoft.com/office/officeart/2008/layout/HorizontalMultiLevelHierarchy"/>
    <dgm:cxn modelId="{FEBCAE29-2E96-4A9A-BEA3-2FC3E2C0618B}" type="presParOf" srcId="{FDC70EEB-2361-4AE6-B4C5-DA6B954B6BAE}" destId="{25266C0F-B9B0-4DD0-87F0-03B20C738070}" srcOrd="5" destOrd="0" presId="urn:microsoft.com/office/officeart/2008/layout/HorizontalMultiLevelHierarchy"/>
    <dgm:cxn modelId="{C3DFA6C9-AE6D-4376-BF27-894DE42A6D03}" type="presParOf" srcId="{25266C0F-B9B0-4DD0-87F0-03B20C738070}" destId="{9B10949E-BBD2-442C-A1FD-0E7A2A91EC75}" srcOrd="0" destOrd="0" presId="urn:microsoft.com/office/officeart/2008/layout/HorizontalMultiLevelHierarchy"/>
    <dgm:cxn modelId="{A7AA063F-F79E-4D9F-A09F-493219C142DE}" type="presParOf" srcId="{25266C0F-B9B0-4DD0-87F0-03B20C738070}" destId="{82403A5B-7E21-480A-99B4-05F2B7CB719E}" srcOrd="1" destOrd="0" presId="urn:microsoft.com/office/officeart/2008/layout/HorizontalMultiLevelHierarchy"/>
    <dgm:cxn modelId="{E47F6E19-6ACE-43FF-8A76-22290442A39A}" type="presParOf" srcId="{FDC70EEB-2361-4AE6-B4C5-DA6B954B6BAE}" destId="{D604A364-EA1A-4AE7-B6FA-820A3FEA791F}" srcOrd="6" destOrd="0" presId="urn:microsoft.com/office/officeart/2008/layout/HorizontalMultiLevelHierarchy"/>
    <dgm:cxn modelId="{3873CEEE-805A-48BE-B7B2-8F9553FF749C}" type="presParOf" srcId="{D604A364-EA1A-4AE7-B6FA-820A3FEA791F}" destId="{E664CE48-0009-41CA-83C9-1A6E8D4BDEDD}" srcOrd="0" destOrd="0" presId="urn:microsoft.com/office/officeart/2008/layout/HorizontalMultiLevelHierarchy"/>
    <dgm:cxn modelId="{3D647AF7-9D61-49A3-84D0-0C226738B824}" type="presParOf" srcId="{FDC70EEB-2361-4AE6-B4C5-DA6B954B6BAE}" destId="{3D9015DB-800C-4E62-B33E-5DAFC7D098D7}" srcOrd="7" destOrd="0" presId="urn:microsoft.com/office/officeart/2008/layout/HorizontalMultiLevelHierarchy"/>
    <dgm:cxn modelId="{E888E91E-A1E4-44E2-A85D-D71EFEF14580}" type="presParOf" srcId="{3D9015DB-800C-4E62-B33E-5DAFC7D098D7}" destId="{DDC77F5C-26A3-4492-91EF-CB7EC68B8E6F}" srcOrd="0" destOrd="0" presId="urn:microsoft.com/office/officeart/2008/layout/HorizontalMultiLevelHierarchy"/>
    <dgm:cxn modelId="{5A0ACFA2-A604-4101-8A2D-6F4651A424BC}" type="presParOf" srcId="{3D9015DB-800C-4E62-B33E-5DAFC7D098D7}" destId="{8E4B6985-29A4-41EF-BC4B-6EEA89858DE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861495-0F5D-49F2-89CF-546F1D125B0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1C90FC-32E9-4861-81BA-AEA36DEFE2EC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/>
            <a:t>Умений:</a:t>
          </a:r>
          <a:endParaRPr lang="ru-RU"/>
        </a:p>
      </dgm:t>
    </dgm:pt>
    <dgm:pt modelId="{20129FE5-AA12-4D02-85D1-6B3C1270E730}" type="parTrans" cxnId="{47B6FB28-2D79-4594-8E62-663D7D21BAC7}">
      <dgm:prSet/>
      <dgm:spPr/>
      <dgm:t>
        <a:bodyPr/>
        <a:lstStyle/>
        <a:p>
          <a:endParaRPr lang="ru-RU"/>
        </a:p>
      </dgm:t>
    </dgm:pt>
    <dgm:pt modelId="{B20678E3-6D1B-4163-959A-90592152FE4A}" type="sibTrans" cxnId="{47B6FB28-2D79-4594-8E62-663D7D21BAC7}">
      <dgm:prSet/>
      <dgm:spPr/>
      <dgm:t>
        <a:bodyPr/>
        <a:lstStyle/>
        <a:p>
          <a:endParaRPr lang="ru-RU"/>
        </a:p>
      </dgm:t>
    </dgm:pt>
    <dgm:pt modelId="{14EC1ED8-56FB-4975-9E51-12E297141F60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800" dirty="0"/>
            <a:t>провести психологическое обследование ребёнка с учётом возраста и индивидуальных особенностей развития;</a:t>
          </a:r>
        </a:p>
      </dgm:t>
    </dgm:pt>
    <dgm:pt modelId="{2B764D76-4446-42BC-9D6A-1EDA77635F4D}" type="parTrans" cxnId="{2879FCAA-8340-486F-A010-67E58DA75475}">
      <dgm:prSet/>
      <dgm:spPr/>
      <dgm:t>
        <a:bodyPr/>
        <a:lstStyle/>
        <a:p>
          <a:endParaRPr lang="ru-RU"/>
        </a:p>
      </dgm:t>
    </dgm:pt>
    <dgm:pt modelId="{F6EB8D42-23A7-497F-B08B-4BEEABBD57E9}" type="sibTrans" cxnId="{2879FCAA-8340-486F-A010-67E58DA75475}">
      <dgm:prSet/>
      <dgm:spPr/>
      <dgm:t>
        <a:bodyPr/>
        <a:lstStyle/>
        <a:p>
          <a:endParaRPr lang="ru-RU"/>
        </a:p>
      </dgm:t>
    </dgm:pt>
    <dgm:pt modelId="{372DE790-CA55-4195-A61A-296EA035702A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800" dirty="0"/>
            <a:t>составлять заключение по результатам психологического обследования, в котором сформулировать </a:t>
          </a:r>
          <a:r>
            <a:rPr lang="ru-RU" sz="2800" dirty="0" smtClean="0"/>
            <a:t> </a:t>
          </a:r>
          <a:r>
            <a:rPr lang="ru-RU" sz="2800" dirty="0"/>
            <a:t>рекомендации для дальнейшей работы с </a:t>
          </a:r>
          <a:r>
            <a:rPr lang="ru-RU" sz="2800" dirty="0" smtClean="0"/>
            <a:t> ребенком </a:t>
          </a:r>
          <a:r>
            <a:rPr lang="ru-RU" sz="2800" dirty="0"/>
            <a:t>взрослых – участников учебно-воспитательного процесса;</a:t>
          </a:r>
        </a:p>
      </dgm:t>
    </dgm:pt>
    <dgm:pt modelId="{ACD5002D-6CC9-4229-A429-AE394CEA250E}" type="parTrans" cxnId="{C42BF7CB-B150-4E54-A09C-CE95456DA9F2}">
      <dgm:prSet/>
      <dgm:spPr/>
      <dgm:t>
        <a:bodyPr/>
        <a:lstStyle/>
        <a:p>
          <a:endParaRPr lang="ru-RU"/>
        </a:p>
      </dgm:t>
    </dgm:pt>
    <dgm:pt modelId="{444967E4-8460-429E-87D2-BFA2927FC570}" type="sibTrans" cxnId="{C42BF7CB-B150-4E54-A09C-CE95456DA9F2}">
      <dgm:prSet/>
      <dgm:spPr/>
      <dgm:t>
        <a:bodyPr/>
        <a:lstStyle/>
        <a:p>
          <a:endParaRPr lang="ru-RU"/>
        </a:p>
      </dgm:t>
    </dgm:pt>
    <dgm:pt modelId="{89FAC6A1-4223-417A-A0FB-D77B0BC2156F}" type="pres">
      <dgm:prSet presAssocID="{D0861495-0F5D-49F2-89CF-546F1D125B0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A10AB7-1B42-4AA8-9B25-3EF03F6E3956}" type="pres">
      <dgm:prSet presAssocID="{721C90FC-32E9-4861-81BA-AEA36DEFE2EC}" presName="root1" presStyleCnt="0"/>
      <dgm:spPr/>
    </dgm:pt>
    <dgm:pt modelId="{CA9474CE-54C7-42A0-B97D-75805C0822F8}" type="pres">
      <dgm:prSet presAssocID="{721C90FC-32E9-4861-81BA-AEA36DEFE2E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0798E6-17A6-4D0D-BE1F-5DF009AA102F}" type="pres">
      <dgm:prSet presAssocID="{721C90FC-32E9-4861-81BA-AEA36DEFE2EC}" presName="level2hierChild" presStyleCnt="0"/>
      <dgm:spPr/>
    </dgm:pt>
    <dgm:pt modelId="{87CAD7B2-BB97-4598-B419-02E07F4C9A58}" type="pres">
      <dgm:prSet presAssocID="{2B764D76-4446-42BC-9D6A-1EDA77635F4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53482C1-50F7-43F4-AA13-194E3D54F5F8}" type="pres">
      <dgm:prSet presAssocID="{2B764D76-4446-42BC-9D6A-1EDA77635F4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04736FF-224E-46C0-A6EC-90A78BB8A07A}" type="pres">
      <dgm:prSet presAssocID="{14EC1ED8-56FB-4975-9E51-12E297141F60}" presName="root2" presStyleCnt="0"/>
      <dgm:spPr/>
    </dgm:pt>
    <dgm:pt modelId="{CB88F32F-BC2B-4FCE-ADC5-129E23F79675}" type="pres">
      <dgm:prSet presAssocID="{14EC1ED8-56FB-4975-9E51-12E297141F60}" presName="LevelTwoTextNode" presStyleLbl="node2" presStyleIdx="0" presStyleCnt="2" custScaleX="1552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8B65F1-878A-45D9-96CB-1B15E2F0E9FB}" type="pres">
      <dgm:prSet presAssocID="{14EC1ED8-56FB-4975-9E51-12E297141F60}" presName="level3hierChild" presStyleCnt="0"/>
      <dgm:spPr/>
    </dgm:pt>
    <dgm:pt modelId="{A82352A4-8F7F-40B3-BE8F-83E0B6E4FB6F}" type="pres">
      <dgm:prSet presAssocID="{ACD5002D-6CC9-4229-A429-AE394CEA250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2FAE550D-5F97-4C95-8199-E0E6BBD0229D}" type="pres">
      <dgm:prSet presAssocID="{ACD5002D-6CC9-4229-A429-AE394CEA250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370E7D4D-A569-4376-A3CA-CD485D2601CB}" type="pres">
      <dgm:prSet presAssocID="{372DE790-CA55-4195-A61A-296EA035702A}" presName="root2" presStyleCnt="0"/>
      <dgm:spPr/>
    </dgm:pt>
    <dgm:pt modelId="{6640D306-7EC0-406D-9E39-1B4894D00E98}" type="pres">
      <dgm:prSet presAssocID="{372DE790-CA55-4195-A61A-296EA035702A}" presName="LevelTwoTextNode" presStyleLbl="node2" presStyleIdx="1" presStyleCnt="2" custScaleX="162160" custScaleY="179228" custLinFactNeighborX="1817" custLinFactNeighborY="-3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B91658-8F32-4B80-A395-8351CBEB31C1}" type="pres">
      <dgm:prSet presAssocID="{372DE790-CA55-4195-A61A-296EA035702A}" presName="level3hierChild" presStyleCnt="0"/>
      <dgm:spPr/>
    </dgm:pt>
  </dgm:ptLst>
  <dgm:cxnLst>
    <dgm:cxn modelId="{2879FCAA-8340-486F-A010-67E58DA75475}" srcId="{721C90FC-32E9-4861-81BA-AEA36DEFE2EC}" destId="{14EC1ED8-56FB-4975-9E51-12E297141F60}" srcOrd="0" destOrd="0" parTransId="{2B764D76-4446-42BC-9D6A-1EDA77635F4D}" sibTransId="{F6EB8D42-23A7-497F-B08B-4BEEABBD57E9}"/>
    <dgm:cxn modelId="{EEA0360E-804A-4745-87C3-86DB6C54502C}" type="presOf" srcId="{721C90FC-32E9-4861-81BA-AEA36DEFE2EC}" destId="{CA9474CE-54C7-42A0-B97D-75805C0822F8}" srcOrd="0" destOrd="0" presId="urn:microsoft.com/office/officeart/2008/layout/HorizontalMultiLevelHierarchy"/>
    <dgm:cxn modelId="{469919C1-17CB-44D8-9E34-8475555348EA}" type="presOf" srcId="{2B764D76-4446-42BC-9D6A-1EDA77635F4D}" destId="{653482C1-50F7-43F4-AA13-194E3D54F5F8}" srcOrd="1" destOrd="0" presId="urn:microsoft.com/office/officeart/2008/layout/HorizontalMultiLevelHierarchy"/>
    <dgm:cxn modelId="{4995227B-855C-4069-87DD-D852D9119EE9}" type="presOf" srcId="{ACD5002D-6CC9-4229-A429-AE394CEA250E}" destId="{2FAE550D-5F97-4C95-8199-E0E6BBD0229D}" srcOrd="1" destOrd="0" presId="urn:microsoft.com/office/officeart/2008/layout/HorizontalMultiLevelHierarchy"/>
    <dgm:cxn modelId="{B10C97E9-584F-481B-8E8D-A5F49B7EC4A0}" type="presOf" srcId="{14EC1ED8-56FB-4975-9E51-12E297141F60}" destId="{CB88F32F-BC2B-4FCE-ADC5-129E23F79675}" srcOrd="0" destOrd="0" presId="urn:microsoft.com/office/officeart/2008/layout/HorizontalMultiLevelHierarchy"/>
    <dgm:cxn modelId="{58DE59C0-701A-4265-AC6D-F5E1C232A1A9}" type="presOf" srcId="{2B764D76-4446-42BC-9D6A-1EDA77635F4D}" destId="{87CAD7B2-BB97-4598-B419-02E07F4C9A58}" srcOrd="0" destOrd="0" presId="urn:microsoft.com/office/officeart/2008/layout/HorizontalMultiLevelHierarchy"/>
    <dgm:cxn modelId="{C42BF7CB-B150-4E54-A09C-CE95456DA9F2}" srcId="{721C90FC-32E9-4861-81BA-AEA36DEFE2EC}" destId="{372DE790-CA55-4195-A61A-296EA035702A}" srcOrd="1" destOrd="0" parTransId="{ACD5002D-6CC9-4229-A429-AE394CEA250E}" sibTransId="{444967E4-8460-429E-87D2-BFA2927FC570}"/>
    <dgm:cxn modelId="{7C62F6B3-E0A3-4921-910D-E306DE33ACA1}" type="presOf" srcId="{ACD5002D-6CC9-4229-A429-AE394CEA250E}" destId="{A82352A4-8F7F-40B3-BE8F-83E0B6E4FB6F}" srcOrd="0" destOrd="0" presId="urn:microsoft.com/office/officeart/2008/layout/HorizontalMultiLevelHierarchy"/>
    <dgm:cxn modelId="{5BD7A615-835B-469F-8A12-3683C99F2C0A}" type="presOf" srcId="{372DE790-CA55-4195-A61A-296EA035702A}" destId="{6640D306-7EC0-406D-9E39-1B4894D00E98}" srcOrd="0" destOrd="0" presId="urn:microsoft.com/office/officeart/2008/layout/HorizontalMultiLevelHierarchy"/>
    <dgm:cxn modelId="{6FC625FE-8E6F-4D70-88BC-A73A214C6EAF}" type="presOf" srcId="{D0861495-0F5D-49F2-89CF-546F1D125B0B}" destId="{89FAC6A1-4223-417A-A0FB-D77B0BC2156F}" srcOrd="0" destOrd="0" presId="urn:microsoft.com/office/officeart/2008/layout/HorizontalMultiLevelHierarchy"/>
    <dgm:cxn modelId="{47B6FB28-2D79-4594-8E62-663D7D21BAC7}" srcId="{D0861495-0F5D-49F2-89CF-546F1D125B0B}" destId="{721C90FC-32E9-4861-81BA-AEA36DEFE2EC}" srcOrd="0" destOrd="0" parTransId="{20129FE5-AA12-4D02-85D1-6B3C1270E730}" sibTransId="{B20678E3-6D1B-4163-959A-90592152FE4A}"/>
    <dgm:cxn modelId="{41065AFB-E08A-4971-A1A0-E34B14D79F3A}" type="presParOf" srcId="{89FAC6A1-4223-417A-A0FB-D77B0BC2156F}" destId="{3EA10AB7-1B42-4AA8-9B25-3EF03F6E3956}" srcOrd="0" destOrd="0" presId="urn:microsoft.com/office/officeart/2008/layout/HorizontalMultiLevelHierarchy"/>
    <dgm:cxn modelId="{2BF4FA03-8BC6-4908-A986-446C253C8DF3}" type="presParOf" srcId="{3EA10AB7-1B42-4AA8-9B25-3EF03F6E3956}" destId="{CA9474CE-54C7-42A0-B97D-75805C0822F8}" srcOrd="0" destOrd="0" presId="urn:microsoft.com/office/officeart/2008/layout/HorizontalMultiLevelHierarchy"/>
    <dgm:cxn modelId="{1A7A0468-B815-48B8-8CD2-B857AECDC84C}" type="presParOf" srcId="{3EA10AB7-1B42-4AA8-9B25-3EF03F6E3956}" destId="{440798E6-17A6-4D0D-BE1F-5DF009AA102F}" srcOrd="1" destOrd="0" presId="urn:microsoft.com/office/officeart/2008/layout/HorizontalMultiLevelHierarchy"/>
    <dgm:cxn modelId="{751F9D5B-9A99-40FB-BED4-34D85B871584}" type="presParOf" srcId="{440798E6-17A6-4D0D-BE1F-5DF009AA102F}" destId="{87CAD7B2-BB97-4598-B419-02E07F4C9A58}" srcOrd="0" destOrd="0" presId="urn:microsoft.com/office/officeart/2008/layout/HorizontalMultiLevelHierarchy"/>
    <dgm:cxn modelId="{45BC7848-5829-4C0A-A718-1A956C208261}" type="presParOf" srcId="{87CAD7B2-BB97-4598-B419-02E07F4C9A58}" destId="{653482C1-50F7-43F4-AA13-194E3D54F5F8}" srcOrd="0" destOrd="0" presId="urn:microsoft.com/office/officeart/2008/layout/HorizontalMultiLevelHierarchy"/>
    <dgm:cxn modelId="{8AF90015-9DCB-43F0-91E4-BDDFCFCF3094}" type="presParOf" srcId="{440798E6-17A6-4D0D-BE1F-5DF009AA102F}" destId="{804736FF-224E-46C0-A6EC-90A78BB8A07A}" srcOrd="1" destOrd="0" presId="urn:microsoft.com/office/officeart/2008/layout/HorizontalMultiLevelHierarchy"/>
    <dgm:cxn modelId="{819DB0EC-AEA7-4C84-A7E4-831721689DEA}" type="presParOf" srcId="{804736FF-224E-46C0-A6EC-90A78BB8A07A}" destId="{CB88F32F-BC2B-4FCE-ADC5-129E23F79675}" srcOrd="0" destOrd="0" presId="urn:microsoft.com/office/officeart/2008/layout/HorizontalMultiLevelHierarchy"/>
    <dgm:cxn modelId="{C148A50B-D3EA-4251-96DE-D4795F1731CE}" type="presParOf" srcId="{804736FF-224E-46C0-A6EC-90A78BB8A07A}" destId="{F18B65F1-878A-45D9-96CB-1B15E2F0E9FB}" srcOrd="1" destOrd="0" presId="urn:microsoft.com/office/officeart/2008/layout/HorizontalMultiLevelHierarchy"/>
    <dgm:cxn modelId="{B8DCDBC7-4198-4D2A-8585-7DC7F2EE6F38}" type="presParOf" srcId="{440798E6-17A6-4D0D-BE1F-5DF009AA102F}" destId="{A82352A4-8F7F-40B3-BE8F-83E0B6E4FB6F}" srcOrd="2" destOrd="0" presId="urn:microsoft.com/office/officeart/2008/layout/HorizontalMultiLevelHierarchy"/>
    <dgm:cxn modelId="{558B13A3-C33E-4AC8-9DCD-A8102EC41100}" type="presParOf" srcId="{A82352A4-8F7F-40B3-BE8F-83E0B6E4FB6F}" destId="{2FAE550D-5F97-4C95-8199-E0E6BBD0229D}" srcOrd="0" destOrd="0" presId="urn:microsoft.com/office/officeart/2008/layout/HorizontalMultiLevelHierarchy"/>
    <dgm:cxn modelId="{56E3C0B3-0456-4D69-B242-9ED11BFBD333}" type="presParOf" srcId="{440798E6-17A6-4D0D-BE1F-5DF009AA102F}" destId="{370E7D4D-A569-4376-A3CA-CD485D2601CB}" srcOrd="3" destOrd="0" presId="urn:microsoft.com/office/officeart/2008/layout/HorizontalMultiLevelHierarchy"/>
    <dgm:cxn modelId="{61263F22-48C1-4D0F-AA53-698C301E8902}" type="presParOf" srcId="{370E7D4D-A569-4376-A3CA-CD485D2601CB}" destId="{6640D306-7EC0-406D-9E39-1B4894D00E98}" srcOrd="0" destOrd="0" presId="urn:microsoft.com/office/officeart/2008/layout/HorizontalMultiLevelHierarchy"/>
    <dgm:cxn modelId="{30A78D47-AB31-4650-885C-3C3F8F2A5A24}" type="presParOf" srcId="{370E7D4D-A569-4376-A3CA-CD485D2601CB}" destId="{D1B91658-8F32-4B80-A395-8351CBEB31C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2C5C52-8234-43CE-8659-A74CFCD8E0B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1F1CEE-559E-4448-B12B-AEE036B3C32B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/>
            <a:t>Владения:</a:t>
          </a:r>
          <a:endParaRPr lang="ru-RU"/>
        </a:p>
      </dgm:t>
    </dgm:pt>
    <dgm:pt modelId="{47AFE210-4BEE-4B81-933B-0F3AFF6D94DA}" type="parTrans" cxnId="{3976A4BB-79E4-490C-857F-F15FA18A6B03}">
      <dgm:prSet/>
      <dgm:spPr/>
      <dgm:t>
        <a:bodyPr/>
        <a:lstStyle/>
        <a:p>
          <a:endParaRPr lang="ru-RU"/>
        </a:p>
      </dgm:t>
    </dgm:pt>
    <dgm:pt modelId="{4760A499-E0C4-407C-A98B-C9808F864D5F}" type="sibTrans" cxnId="{3976A4BB-79E4-490C-857F-F15FA18A6B03}">
      <dgm:prSet/>
      <dgm:spPr/>
      <dgm:t>
        <a:bodyPr/>
        <a:lstStyle/>
        <a:p>
          <a:endParaRPr lang="ru-RU"/>
        </a:p>
      </dgm:t>
    </dgm:pt>
    <dgm:pt modelId="{C25D687D-A031-4C86-9044-409A46547A54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2800" dirty="0"/>
            <a:t>навыками анализа результатов психологического изучения познавательной и эмоционально-волевой сферы ребёнка, его личности</a:t>
          </a:r>
        </a:p>
      </dgm:t>
    </dgm:pt>
    <dgm:pt modelId="{1737D8C6-800C-4405-968C-5B0995B14D81}" type="parTrans" cxnId="{F05E59D6-46F7-40FF-813B-B123DF7A5073}">
      <dgm:prSet/>
      <dgm:spPr/>
      <dgm:t>
        <a:bodyPr/>
        <a:lstStyle/>
        <a:p>
          <a:endParaRPr lang="ru-RU"/>
        </a:p>
      </dgm:t>
    </dgm:pt>
    <dgm:pt modelId="{1BE1D281-37A1-4638-BEF7-90B247CDA9F5}" type="sibTrans" cxnId="{F05E59D6-46F7-40FF-813B-B123DF7A5073}">
      <dgm:prSet/>
      <dgm:spPr/>
      <dgm:t>
        <a:bodyPr/>
        <a:lstStyle/>
        <a:p>
          <a:endParaRPr lang="ru-RU"/>
        </a:p>
      </dgm:t>
    </dgm:pt>
    <dgm:pt modelId="{062F1226-B892-4CDB-AFCF-8CD80BED4091}">
      <dgm:prSet phldrT="[Текст]"/>
      <dgm:spPr>
        <a:solidFill>
          <a:srgbClr val="002060"/>
        </a:solidFill>
      </dgm:spPr>
      <dgm:t>
        <a:bodyPr/>
        <a:lstStyle/>
        <a:p>
          <a:r>
            <a:rPr lang="ru-RU"/>
            <a:t>техникой проведения диагностических процедур и интерпретации получаемых результатов</a:t>
          </a:r>
        </a:p>
      </dgm:t>
    </dgm:pt>
    <dgm:pt modelId="{F4E42871-22C7-4982-8FF3-A03FA2F6691F}" type="parTrans" cxnId="{748F004A-2291-47EE-951B-FA3FB729C17A}">
      <dgm:prSet/>
      <dgm:spPr/>
      <dgm:t>
        <a:bodyPr/>
        <a:lstStyle/>
        <a:p>
          <a:endParaRPr lang="ru-RU"/>
        </a:p>
      </dgm:t>
    </dgm:pt>
    <dgm:pt modelId="{75915954-D328-4A9C-90B6-78B3CF4FAA12}" type="sibTrans" cxnId="{748F004A-2291-47EE-951B-FA3FB729C17A}">
      <dgm:prSet/>
      <dgm:spPr/>
      <dgm:t>
        <a:bodyPr/>
        <a:lstStyle/>
        <a:p>
          <a:endParaRPr lang="ru-RU"/>
        </a:p>
      </dgm:t>
    </dgm:pt>
    <dgm:pt modelId="{73602355-A3F1-4F8A-A420-464C1F00196F}">
      <dgm:prSet phldrT="[Текст]"/>
      <dgm:spPr>
        <a:solidFill>
          <a:srgbClr val="002060"/>
        </a:solidFill>
      </dgm:spPr>
      <dgm:t>
        <a:bodyPr/>
        <a:lstStyle/>
        <a:p>
          <a:r>
            <a:rPr lang="ru-RU"/>
            <a:t>этическими нормами психодиагностики</a:t>
          </a:r>
        </a:p>
      </dgm:t>
    </dgm:pt>
    <dgm:pt modelId="{113984E1-D44C-447D-AF9E-A6EE17BA7695}" type="parTrans" cxnId="{A55E4523-8C87-49A9-BEEE-DDBDB9496082}">
      <dgm:prSet/>
      <dgm:spPr/>
      <dgm:t>
        <a:bodyPr/>
        <a:lstStyle/>
        <a:p>
          <a:endParaRPr lang="ru-RU"/>
        </a:p>
      </dgm:t>
    </dgm:pt>
    <dgm:pt modelId="{9985EA56-89E3-4A07-9A01-CC0984000E83}" type="sibTrans" cxnId="{A55E4523-8C87-49A9-BEEE-DDBDB9496082}">
      <dgm:prSet/>
      <dgm:spPr/>
      <dgm:t>
        <a:bodyPr/>
        <a:lstStyle/>
        <a:p>
          <a:endParaRPr lang="ru-RU"/>
        </a:p>
      </dgm:t>
    </dgm:pt>
    <dgm:pt modelId="{78B25F0F-1AF9-4AB1-A09D-876A5E1094BE}" type="pres">
      <dgm:prSet presAssocID="{492C5C52-8234-43CE-8659-A74CFCD8E0B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2BE642-13A6-46B0-B369-A5CC1185A3C2}" type="pres">
      <dgm:prSet presAssocID="{0E1F1CEE-559E-4448-B12B-AEE036B3C32B}" presName="root1" presStyleCnt="0"/>
      <dgm:spPr/>
    </dgm:pt>
    <dgm:pt modelId="{778DA706-8D20-4B9F-97B9-11B2ABB6CF4F}" type="pres">
      <dgm:prSet presAssocID="{0E1F1CEE-559E-4448-B12B-AEE036B3C32B}" presName="LevelOneTextNode" presStyleLbl="node0" presStyleIdx="0" presStyleCnt="1" custScaleX="1137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0801E5-9BFD-4040-A57A-2174513E82EB}" type="pres">
      <dgm:prSet presAssocID="{0E1F1CEE-559E-4448-B12B-AEE036B3C32B}" presName="level2hierChild" presStyleCnt="0"/>
      <dgm:spPr/>
    </dgm:pt>
    <dgm:pt modelId="{1163F404-7661-4AA5-A4AD-3883E4A79B98}" type="pres">
      <dgm:prSet presAssocID="{1737D8C6-800C-4405-968C-5B0995B14D8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DAF3F4AA-0722-482E-8BC8-2F2AAA2CB8B8}" type="pres">
      <dgm:prSet presAssocID="{1737D8C6-800C-4405-968C-5B0995B14D8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B614C3AB-8702-4D8D-99A8-7CF9B2DD5FB9}" type="pres">
      <dgm:prSet presAssocID="{C25D687D-A031-4C86-9044-409A46547A54}" presName="root2" presStyleCnt="0"/>
      <dgm:spPr/>
    </dgm:pt>
    <dgm:pt modelId="{5699B7EB-C4B4-4F32-813E-5F818DB61EEF}" type="pres">
      <dgm:prSet presAssocID="{C25D687D-A031-4C86-9044-409A46547A54}" presName="LevelTwoTextNode" presStyleLbl="node2" presStyleIdx="0" presStyleCnt="3" custScaleX="172756" custScaleY="1398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CED74F-1EF5-4351-8522-3E5B0CF25BAB}" type="pres">
      <dgm:prSet presAssocID="{C25D687D-A031-4C86-9044-409A46547A54}" presName="level3hierChild" presStyleCnt="0"/>
      <dgm:spPr/>
    </dgm:pt>
    <dgm:pt modelId="{38DB94A5-A288-4FD0-8579-F84D2E5EAABB}" type="pres">
      <dgm:prSet presAssocID="{F4E42871-22C7-4982-8FF3-A03FA2F6691F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C501505-64AD-489C-9F5F-0CFF83B15107}" type="pres">
      <dgm:prSet presAssocID="{F4E42871-22C7-4982-8FF3-A03FA2F6691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045B9CF-F1C8-4630-905F-86FDE097D3BB}" type="pres">
      <dgm:prSet presAssocID="{062F1226-B892-4CDB-AFCF-8CD80BED4091}" presName="root2" presStyleCnt="0"/>
      <dgm:spPr/>
    </dgm:pt>
    <dgm:pt modelId="{B8920A9F-D586-4F55-86AC-CCD8DD331631}" type="pres">
      <dgm:prSet presAssocID="{062F1226-B892-4CDB-AFCF-8CD80BED4091}" presName="LevelTwoTextNode" presStyleLbl="node2" presStyleIdx="1" presStyleCnt="3" custScaleX="1747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788372-4925-42CE-958A-E69300FAB1C0}" type="pres">
      <dgm:prSet presAssocID="{062F1226-B892-4CDB-AFCF-8CD80BED4091}" presName="level3hierChild" presStyleCnt="0"/>
      <dgm:spPr/>
    </dgm:pt>
    <dgm:pt modelId="{1C5A14B9-0E47-48F6-9665-D92D54E766AB}" type="pres">
      <dgm:prSet presAssocID="{113984E1-D44C-447D-AF9E-A6EE17BA7695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2F6888E-472E-4800-9648-D4E5461BCB58}" type="pres">
      <dgm:prSet presAssocID="{113984E1-D44C-447D-AF9E-A6EE17BA769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1FBBAA3-C776-47E6-9A6E-AF4079CB9BF9}" type="pres">
      <dgm:prSet presAssocID="{73602355-A3F1-4F8A-A420-464C1F00196F}" presName="root2" presStyleCnt="0"/>
      <dgm:spPr/>
    </dgm:pt>
    <dgm:pt modelId="{20F919BC-761B-4A18-9DFA-AC4A139DD088}" type="pres">
      <dgm:prSet presAssocID="{73602355-A3F1-4F8A-A420-464C1F00196F}" presName="LevelTwoTextNode" presStyleLbl="node2" presStyleIdx="2" presStyleCnt="3" custScaleX="1766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8487A3-5EBF-4F1A-BB40-4FDD8BFA4428}" type="pres">
      <dgm:prSet presAssocID="{73602355-A3F1-4F8A-A420-464C1F00196F}" presName="level3hierChild" presStyleCnt="0"/>
      <dgm:spPr/>
    </dgm:pt>
  </dgm:ptLst>
  <dgm:cxnLst>
    <dgm:cxn modelId="{DB7261F4-2541-4814-839F-1C74ADB421AB}" type="presOf" srcId="{113984E1-D44C-447D-AF9E-A6EE17BA7695}" destId="{F2F6888E-472E-4800-9648-D4E5461BCB58}" srcOrd="1" destOrd="0" presId="urn:microsoft.com/office/officeart/2008/layout/HorizontalMultiLevelHierarchy"/>
    <dgm:cxn modelId="{3976A4BB-79E4-490C-857F-F15FA18A6B03}" srcId="{492C5C52-8234-43CE-8659-A74CFCD8E0BF}" destId="{0E1F1CEE-559E-4448-B12B-AEE036B3C32B}" srcOrd="0" destOrd="0" parTransId="{47AFE210-4BEE-4B81-933B-0F3AFF6D94DA}" sibTransId="{4760A499-E0C4-407C-A98B-C9808F864D5F}"/>
    <dgm:cxn modelId="{13EC8B8A-071E-4675-8A13-24A313F809BB}" type="presOf" srcId="{73602355-A3F1-4F8A-A420-464C1F00196F}" destId="{20F919BC-761B-4A18-9DFA-AC4A139DD088}" srcOrd="0" destOrd="0" presId="urn:microsoft.com/office/officeart/2008/layout/HorizontalMultiLevelHierarchy"/>
    <dgm:cxn modelId="{7E259735-464B-4CCF-B533-7748CB378D32}" type="presOf" srcId="{C25D687D-A031-4C86-9044-409A46547A54}" destId="{5699B7EB-C4B4-4F32-813E-5F818DB61EEF}" srcOrd="0" destOrd="0" presId="urn:microsoft.com/office/officeart/2008/layout/HorizontalMultiLevelHierarchy"/>
    <dgm:cxn modelId="{C073F778-672E-4181-804E-BD8788245A7A}" type="presOf" srcId="{1737D8C6-800C-4405-968C-5B0995B14D81}" destId="{1163F404-7661-4AA5-A4AD-3883E4A79B98}" srcOrd="0" destOrd="0" presId="urn:microsoft.com/office/officeart/2008/layout/HorizontalMultiLevelHierarchy"/>
    <dgm:cxn modelId="{748F004A-2291-47EE-951B-FA3FB729C17A}" srcId="{0E1F1CEE-559E-4448-B12B-AEE036B3C32B}" destId="{062F1226-B892-4CDB-AFCF-8CD80BED4091}" srcOrd="1" destOrd="0" parTransId="{F4E42871-22C7-4982-8FF3-A03FA2F6691F}" sibTransId="{75915954-D328-4A9C-90B6-78B3CF4FAA12}"/>
    <dgm:cxn modelId="{E7273CC8-D386-4B13-9205-E42A45B89748}" type="presOf" srcId="{113984E1-D44C-447D-AF9E-A6EE17BA7695}" destId="{1C5A14B9-0E47-48F6-9665-D92D54E766AB}" srcOrd="0" destOrd="0" presId="urn:microsoft.com/office/officeart/2008/layout/HorizontalMultiLevelHierarchy"/>
    <dgm:cxn modelId="{99D9CC0D-29A3-497E-B44D-03FF58587600}" type="presOf" srcId="{1737D8C6-800C-4405-968C-5B0995B14D81}" destId="{DAF3F4AA-0722-482E-8BC8-2F2AAA2CB8B8}" srcOrd="1" destOrd="0" presId="urn:microsoft.com/office/officeart/2008/layout/HorizontalMultiLevelHierarchy"/>
    <dgm:cxn modelId="{35FB5A38-EC6C-4B76-9EE0-2991B65A25A4}" type="presOf" srcId="{F4E42871-22C7-4982-8FF3-A03FA2F6691F}" destId="{38DB94A5-A288-4FD0-8579-F84D2E5EAABB}" srcOrd="0" destOrd="0" presId="urn:microsoft.com/office/officeart/2008/layout/HorizontalMultiLevelHierarchy"/>
    <dgm:cxn modelId="{A55E4523-8C87-49A9-BEEE-DDBDB9496082}" srcId="{0E1F1CEE-559E-4448-B12B-AEE036B3C32B}" destId="{73602355-A3F1-4F8A-A420-464C1F00196F}" srcOrd="2" destOrd="0" parTransId="{113984E1-D44C-447D-AF9E-A6EE17BA7695}" sibTransId="{9985EA56-89E3-4A07-9A01-CC0984000E83}"/>
    <dgm:cxn modelId="{31E4BA09-673B-4B1E-AE61-06E4AFB7E209}" type="presOf" srcId="{F4E42871-22C7-4982-8FF3-A03FA2F6691F}" destId="{6C501505-64AD-489C-9F5F-0CFF83B15107}" srcOrd="1" destOrd="0" presId="urn:microsoft.com/office/officeart/2008/layout/HorizontalMultiLevelHierarchy"/>
    <dgm:cxn modelId="{A05B55D4-3BD1-4F2A-8EF0-607F35A6B004}" type="presOf" srcId="{492C5C52-8234-43CE-8659-A74CFCD8E0BF}" destId="{78B25F0F-1AF9-4AB1-A09D-876A5E1094BE}" srcOrd="0" destOrd="0" presId="urn:microsoft.com/office/officeart/2008/layout/HorizontalMultiLevelHierarchy"/>
    <dgm:cxn modelId="{F7E0DFB9-78AC-4504-AA34-541D1701595A}" type="presOf" srcId="{0E1F1CEE-559E-4448-B12B-AEE036B3C32B}" destId="{778DA706-8D20-4B9F-97B9-11B2ABB6CF4F}" srcOrd="0" destOrd="0" presId="urn:microsoft.com/office/officeart/2008/layout/HorizontalMultiLevelHierarchy"/>
    <dgm:cxn modelId="{B35E37A9-9CBF-46A1-B4AA-5FDCF885859D}" type="presOf" srcId="{062F1226-B892-4CDB-AFCF-8CD80BED4091}" destId="{B8920A9F-D586-4F55-86AC-CCD8DD331631}" srcOrd="0" destOrd="0" presId="urn:microsoft.com/office/officeart/2008/layout/HorizontalMultiLevelHierarchy"/>
    <dgm:cxn modelId="{F05E59D6-46F7-40FF-813B-B123DF7A5073}" srcId="{0E1F1CEE-559E-4448-B12B-AEE036B3C32B}" destId="{C25D687D-A031-4C86-9044-409A46547A54}" srcOrd="0" destOrd="0" parTransId="{1737D8C6-800C-4405-968C-5B0995B14D81}" sibTransId="{1BE1D281-37A1-4638-BEF7-90B247CDA9F5}"/>
    <dgm:cxn modelId="{139B22A3-3A87-40BD-8354-DF4124BD7771}" type="presParOf" srcId="{78B25F0F-1AF9-4AB1-A09D-876A5E1094BE}" destId="{052BE642-13A6-46B0-B369-A5CC1185A3C2}" srcOrd="0" destOrd="0" presId="urn:microsoft.com/office/officeart/2008/layout/HorizontalMultiLevelHierarchy"/>
    <dgm:cxn modelId="{BF96FAB6-552C-4FF9-91D2-B6C12BAC032C}" type="presParOf" srcId="{052BE642-13A6-46B0-B369-A5CC1185A3C2}" destId="{778DA706-8D20-4B9F-97B9-11B2ABB6CF4F}" srcOrd="0" destOrd="0" presId="urn:microsoft.com/office/officeart/2008/layout/HorizontalMultiLevelHierarchy"/>
    <dgm:cxn modelId="{8DD6CDD0-7572-4661-BDB0-F471C18AF725}" type="presParOf" srcId="{052BE642-13A6-46B0-B369-A5CC1185A3C2}" destId="{6E0801E5-9BFD-4040-A57A-2174513E82EB}" srcOrd="1" destOrd="0" presId="urn:microsoft.com/office/officeart/2008/layout/HorizontalMultiLevelHierarchy"/>
    <dgm:cxn modelId="{6E5E7BCC-44ED-4E69-A91F-1967FF5D37A3}" type="presParOf" srcId="{6E0801E5-9BFD-4040-A57A-2174513E82EB}" destId="{1163F404-7661-4AA5-A4AD-3883E4A79B98}" srcOrd="0" destOrd="0" presId="urn:microsoft.com/office/officeart/2008/layout/HorizontalMultiLevelHierarchy"/>
    <dgm:cxn modelId="{65F1A36B-5904-4487-AB95-C8DA9E8BDE1A}" type="presParOf" srcId="{1163F404-7661-4AA5-A4AD-3883E4A79B98}" destId="{DAF3F4AA-0722-482E-8BC8-2F2AAA2CB8B8}" srcOrd="0" destOrd="0" presId="urn:microsoft.com/office/officeart/2008/layout/HorizontalMultiLevelHierarchy"/>
    <dgm:cxn modelId="{3778E119-DA30-4B47-ABE5-841063D75AC0}" type="presParOf" srcId="{6E0801E5-9BFD-4040-A57A-2174513E82EB}" destId="{B614C3AB-8702-4D8D-99A8-7CF9B2DD5FB9}" srcOrd="1" destOrd="0" presId="urn:microsoft.com/office/officeart/2008/layout/HorizontalMultiLevelHierarchy"/>
    <dgm:cxn modelId="{CE7999F9-EDC1-4362-B364-353C81A2CF47}" type="presParOf" srcId="{B614C3AB-8702-4D8D-99A8-7CF9B2DD5FB9}" destId="{5699B7EB-C4B4-4F32-813E-5F818DB61EEF}" srcOrd="0" destOrd="0" presId="urn:microsoft.com/office/officeart/2008/layout/HorizontalMultiLevelHierarchy"/>
    <dgm:cxn modelId="{39B5FCB4-4A4A-43BE-A8AE-1C2DD1269858}" type="presParOf" srcId="{B614C3AB-8702-4D8D-99A8-7CF9B2DD5FB9}" destId="{89CED74F-1EF5-4351-8522-3E5B0CF25BAB}" srcOrd="1" destOrd="0" presId="urn:microsoft.com/office/officeart/2008/layout/HorizontalMultiLevelHierarchy"/>
    <dgm:cxn modelId="{D40A3182-C037-405A-BB7A-C9D4360A5C64}" type="presParOf" srcId="{6E0801E5-9BFD-4040-A57A-2174513E82EB}" destId="{38DB94A5-A288-4FD0-8579-F84D2E5EAABB}" srcOrd="2" destOrd="0" presId="urn:microsoft.com/office/officeart/2008/layout/HorizontalMultiLevelHierarchy"/>
    <dgm:cxn modelId="{8B8E123E-1E8A-4D2C-944B-2ABEA18CAE59}" type="presParOf" srcId="{38DB94A5-A288-4FD0-8579-F84D2E5EAABB}" destId="{6C501505-64AD-489C-9F5F-0CFF83B15107}" srcOrd="0" destOrd="0" presId="urn:microsoft.com/office/officeart/2008/layout/HorizontalMultiLevelHierarchy"/>
    <dgm:cxn modelId="{CDCF3FD1-A64B-46CC-A578-1B2E5AC28EEE}" type="presParOf" srcId="{6E0801E5-9BFD-4040-A57A-2174513E82EB}" destId="{1045B9CF-F1C8-4630-905F-86FDE097D3BB}" srcOrd="3" destOrd="0" presId="urn:microsoft.com/office/officeart/2008/layout/HorizontalMultiLevelHierarchy"/>
    <dgm:cxn modelId="{D0C26730-C0E2-4179-8C7A-F3FB0B7BB5C2}" type="presParOf" srcId="{1045B9CF-F1C8-4630-905F-86FDE097D3BB}" destId="{B8920A9F-D586-4F55-86AC-CCD8DD331631}" srcOrd="0" destOrd="0" presId="urn:microsoft.com/office/officeart/2008/layout/HorizontalMultiLevelHierarchy"/>
    <dgm:cxn modelId="{0B426BFD-730A-4F19-BE2C-E00EA242CA72}" type="presParOf" srcId="{1045B9CF-F1C8-4630-905F-86FDE097D3BB}" destId="{E8788372-4925-42CE-958A-E69300FAB1C0}" srcOrd="1" destOrd="0" presId="urn:microsoft.com/office/officeart/2008/layout/HorizontalMultiLevelHierarchy"/>
    <dgm:cxn modelId="{5BD22D02-5CC6-4C44-B3F6-9835DC3866E0}" type="presParOf" srcId="{6E0801E5-9BFD-4040-A57A-2174513E82EB}" destId="{1C5A14B9-0E47-48F6-9665-D92D54E766AB}" srcOrd="4" destOrd="0" presId="urn:microsoft.com/office/officeart/2008/layout/HorizontalMultiLevelHierarchy"/>
    <dgm:cxn modelId="{4FAAF118-83ED-419E-9349-24EB277C7408}" type="presParOf" srcId="{1C5A14B9-0E47-48F6-9665-D92D54E766AB}" destId="{F2F6888E-472E-4800-9648-D4E5461BCB58}" srcOrd="0" destOrd="0" presId="urn:microsoft.com/office/officeart/2008/layout/HorizontalMultiLevelHierarchy"/>
    <dgm:cxn modelId="{6CBF6465-B5A0-4A96-B095-0C0C4EADD3AE}" type="presParOf" srcId="{6E0801E5-9BFD-4040-A57A-2174513E82EB}" destId="{51FBBAA3-C776-47E6-9A6E-AF4079CB9BF9}" srcOrd="5" destOrd="0" presId="urn:microsoft.com/office/officeart/2008/layout/HorizontalMultiLevelHierarchy"/>
    <dgm:cxn modelId="{77150A20-D68A-44A7-9AC6-A657A366CC67}" type="presParOf" srcId="{51FBBAA3-C776-47E6-9A6E-AF4079CB9BF9}" destId="{20F919BC-761B-4A18-9DFA-AC4A139DD088}" srcOrd="0" destOrd="0" presId="urn:microsoft.com/office/officeart/2008/layout/HorizontalMultiLevelHierarchy"/>
    <dgm:cxn modelId="{5A27F4D6-0BB4-4475-A30A-307BDA310E60}" type="presParOf" srcId="{51FBBAA3-C776-47E6-9A6E-AF4079CB9BF9}" destId="{B88487A3-5EBF-4F1A-BB40-4FDD8BFA442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CB238-C080-4A48-8652-7EC9ED39F5A0}">
      <dsp:nvSpPr>
        <dsp:cNvPr id="0" name=""/>
        <dsp:cNvSpPr/>
      </dsp:nvSpPr>
      <dsp:spPr>
        <a:xfrm>
          <a:off x="-7534692" y="-1152529"/>
          <a:ext cx="8974418" cy="8974418"/>
        </a:xfrm>
        <a:prstGeom prst="blockArc">
          <a:avLst>
            <a:gd name="adj1" fmla="val 18900000"/>
            <a:gd name="adj2" fmla="val 2700000"/>
            <a:gd name="adj3" fmla="val 241"/>
          </a:avLst>
        </a:prstGeom>
        <a:noFill/>
        <a:ln w="95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17849E-2970-48AF-A4EA-F35C8836295B}">
      <dsp:nvSpPr>
        <dsp:cNvPr id="0" name=""/>
        <dsp:cNvSpPr/>
      </dsp:nvSpPr>
      <dsp:spPr>
        <a:xfrm>
          <a:off x="467855" y="303189"/>
          <a:ext cx="8479604" cy="60611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22860" rIns="22860" bIns="2286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latin typeface="Calibri"/>
              <a:ea typeface="+mn-ea"/>
              <a:cs typeface="+mn-cs"/>
            </a:rPr>
            <a:t>-</a:t>
          </a:r>
          <a:r>
            <a:rPr lang="ru-RU" sz="1400" kern="1200">
              <a:latin typeface="Calibri"/>
              <a:ea typeface="+mn-ea"/>
              <a:cs typeface="+mn-cs"/>
            </a:rPr>
            <a:t>первыми воздействуйте на ситуацию, не ждите у моря погоды;</a:t>
          </a:r>
        </a:p>
      </dsp:txBody>
      <dsp:txXfrm>
        <a:off x="467855" y="303189"/>
        <a:ext cx="8479604" cy="606111"/>
      </dsp:txXfrm>
    </dsp:sp>
    <dsp:sp modelId="{7F46183B-2BC3-4BE2-9594-6F54177670AA}">
      <dsp:nvSpPr>
        <dsp:cNvPr id="0" name=""/>
        <dsp:cNvSpPr/>
      </dsp:nvSpPr>
      <dsp:spPr>
        <a:xfrm>
          <a:off x="89035" y="227425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26F457-4C81-4A32-AA49-FD740B64180F}">
      <dsp:nvSpPr>
        <dsp:cNvPr id="0" name=""/>
        <dsp:cNvSpPr/>
      </dsp:nvSpPr>
      <dsp:spPr>
        <a:xfrm>
          <a:off x="1016743" y="1053688"/>
          <a:ext cx="7930716" cy="92451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22860" rIns="22860" bIns="2286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>
              <a:latin typeface="Calibri"/>
              <a:ea typeface="+mn-ea"/>
              <a:cs typeface="+mn-cs"/>
            </a:rPr>
            <a:t>-</a:t>
          </a:r>
          <a:r>
            <a:rPr lang="ru-RU" sz="1400" kern="1200">
              <a:latin typeface="Calibri"/>
              <a:ea typeface="+mn-ea"/>
              <a:cs typeface="+mn-cs"/>
            </a:rPr>
            <a:t>начинайте любое дело, четко представляя себе конечную цель. Иначе нельзя достигнуть результатов, а отсутствие ощутимых результатов, лишает чувства реальности  и уверенности в себе;</a:t>
          </a:r>
        </a:p>
      </dsp:txBody>
      <dsp:txXfrm>
        <a:off x="1016743" y="1053688"/>
        <a:ext cx="7930716" cy="924513"/>
      </dsp:txXfrm>
    </dsp:sp>
    <dsp:sp modelId="{D157C033-5EA2-409A-9A9E-1009233CCFFB}">
      <dsp:nvSpPr>
        <dsp:cNvPr id="0" name=""/>
        <dsp:cNvSpPr/>
      </dsp:nvSpPr>
      <dsp:spPr>
        <a:xfrm>
          <a:off x="637924" y="1137125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CA6AF0-375C-44AE-BCC6-5D91C7960647}">
      <dsp:nvSpPr>
        <dsp:cNvPr id="0" name=""/>
        <dsp:cNvSpPr/>
      </dsp:nvSpPr>
      <dsp:spPr>
        <a:xfrm>
          <a:off x="1317531" y="2121923"/>
          <a:ext cx="7629928" cy="60611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Calibri"/>
              <a:ea typeface="+mn-ea"/>
              <a:cs typeface="+mn-cs"/>
            </a:rPr>
            <a:t>-делайте в первую очередь самые важные дела;</a:t>
          </a:r>
        </a:p>
      </dsp:txBody>
      <dsp:txXfrm>
        <a:off x="1317531" y="2121923"/>
        <a:ext cx="7629928" cy="606111"/>
      </dsp:txXfrm>
    </dsp:sp>
    <dsp:sp modelId="{3C4F0850-D5F8-4912-91B2-2F6FFC91FF77}">
      <dsp:nvSpPr>
        <dsp:cNvPr id="0" name=""/>
        <dsp:cNvSpPr/>
      </dsp:nvSpPr>
      <dsp:spPr>
        <a:xfrm>
          <a:off x="938712" y="2046159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D16918-5D7E-4042-922B-849C281D24F4}">
      <dsp:nvSpPr>
        <dsp:cNvPr id="0" name=""/>
        <dsp:cNvSpPr/>
      </dsp:nvSpPr>
      <dsp:spPr>
        <a:xfrm>
          <a:off x="1413570" y="2901358"/>
          <a:ext cx="7533889" cy="86664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Calibri"/>
              <a:ea typeface="+mn-ea"/>
              <a:cs typeface="+mn-cs"/>
            </a:rPr>
            <a:t>-рассматривайте каждую ситуацию с позиции всех заинтересованных лиц и ищите наилучшее для них решение;</a:t>
          </a:r>
        </a:p>
      </dsp:txBody>
      <dsp:txXfrm>
        <a:off x="1413570" y="2901358"/>
        <a:ext cx="7533889" cy="866642"/>
      </dsp:txXfrm>
    </dsp:sp>
    <dsp:sp modelId="{7D018CA8-056F-4E1E-8E85-F39D4BA9ECD9}">
      <dsp:nvSpPr>
        <dsp:cNvPr id="0" name=""/>
        <dsp:cNvSpPr/>
      </dsp:nvSpPr>
      <dsp:spPr>
        <a:xfrm>
          <a:off x="1034751" y="2955859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F796B9-A9CE-45F8-8E8A-52C16A57EB82}">
      <dsp:nvSpPr>
        <dsp:cNvPr id="0" name=""/>
        <dsp:cNvSpPr/>
      </dsp:nvSpPr>
      <dsp:spPr>
        <a:xfrm>
          <a:off x="1317531" y="3854120"/>
          <a:ext cx="7629928" cy="78051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Calibri"/>
              <a:ea typeface="+mn-ea"/>
              <a:cs typeface="+mn-cs"/>
            </a:rPr>
            <a:t>-сначала старайтесь понять, а потом быть понятыми. (И вас в конечном итоге услышат и поймут);</a:t>
          </a:r>
        </a:p>
      </dsp:txBody>
      <dsp:txXfrm>
        <a:off x="1317531" y="3854120"/>
        <a:ext cx="7629928" cy="780519"/>
      </dsp:txXfrm>
    </dsp:sp>
    <dsp:sp modelId="{7A9EC3A9-BE76-4F81-9322-BD215FA53680}">
      <dsp:nvSpPr>
        <dsp:cNvPr id="0" name=""/>
        <dsp:cNvSpPr/>
      </dsp:nvSpPr>
      <dsp:spPr>
        <a:xfrm>
          <a:off x="938712" y="3865560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26D8B-D1A9-4DAB-8F59-9C2B4A99128E}">
      <dsp:nvSpPr>
        <dsp:cNvPr id="0" name=""/>
        <dsp:cNvSpPr/>
      </dsp:nvSpPr>
      <dsp:spPr>
        <a:xfrm>
          <a:off x="1016743" y="4749025"/>
          <a:ext cx="7930716" cy="80877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>
              <a:latin typeface="Calibri"/>
              <a:ea typeface="+mn-ea"/>
              <a:cs typeface="+mn-cs"/>
            </a:rPr>
            <a:t>-никогда не останавливайтесь на достигнутом, постоянно стремитесь к совершенству;</a:t>
          </a:r>
        </a:p>
      </dsp:txBody>
      <dsp:txXfrm>
        <a:off x="1016743" y="4749025"/>
        <a:ext cx="7930716" cy="808776"/>
      </dsp:txXfrm>
    </dsp:sp>
    <dsp:sp modelId="{03D90547-4B12-4153-A73F-621218D6F583}">
      <dsp:nvSpPr>
        <dsp:cNvPr id="0" name=""/>
        <dsp:cNvSpPr/>
      </dsp:nvSpPr>
      <dsp:spPr>
        <a:xfrm>
          <a:off x="637924" y="4774594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8365D-97F4-4538-890D-2214AEB320B1}">
      <dsp:nvSpPr>
        <dsp:cNvPr id="0" name=""/>
        <dsp:cNvSpPr/>
      </dsp:nvSpPr>
      <dsp:spPr>
        <a:xfrm>
          <a:off x="467855" y="5760058"/>
          <a:ext cx="8479604" cy="606111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110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>
              <a:latin typeface="Calibri"/>
              <a:ea typeface="+mn-ea"/>
              <a:cs typeface="+mn-cs"/>
            </a:rPr>
            <a:t>-</a:t>
          </a:r>
          <a:r>
            <a:rPr lang="ru-RU" sz="1400" kern="1200">
              <a:latin typeface="Calibri"/>
              <a:ea typeface="+mn-ea"/>
              <a:cs typeface="+mn-cs"/>
            </a:rPr>
            <a:t>объединяйте свои усилия с усилиями других.</a:t>
          </a:r>
        </a:p>
      </dsp:txBody>
      <dsp:txXfrm>
        <a:off x="467855" y="5760058"/>
        <a:ext cx="8479604" cy="606111"/>
      </dsp:txXfrm>
    </dsp:sp>
    <dsp:sp modelId="{47503AF2-77EF-4870-AF33-F1E9B127CB3D}">
      <dsp:nvSpPr>
        <dsp:cNvPr id="0" name=""/>
        <dsp:cNvSpPr/>
      </dsp:nvSpPr>
      <dsp:spPr>
        <a:xfrm>
          <a:off x="89035" y="5684294"/>
          <a:ext cx="757639" cy="757639"/>
        </a:xfrm>
        <a:prstGeom prst="ellipse">
          <a:avLst/>
        </a:prstGeom>
        <a:solidFill>
          <a:srgbClr val="00B0F0"/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4A364-EA1A-4AE7-B6FA-820A3FEA791F}">
      <dsp:nvSpPr>
        <dsp:cNvPr id="0" name=""/>
        <dsp:cNvSpPr/>
      </dsp:nvSpPr>
      <dsp:spPr>
        <a:xfrm>
          <a:off x="1220335" y="3298676"/>
          <a:ext cx="795017" cy="2272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7508" y="0"/>
              </a:lnTo>
              <a:lnTo>
                <a:pt x="397508" y="2272343"/>
              </a:lnTo>
              <a:lnTo>
                <a:pt x="795017" y="22723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557659" y="4374662"/>
        <a:ext cx="120370" cy="120370"/>
      </dsp:txXfrm>
    </dsp:sp>
    <dsp:sp modelId="{1BE66B8A-95BA-4AAA-942D-1ED9EE8E43DE}">
      <dsp:nvSpPr>
        <dsp:cNvPr id="0" name=""/>
        <dsp:cNvSpPr/>
      </dsp:nvSpPr>
      <dsp:spPr>
        <a:xfrm>
          <a:off x="1220335" y="3298676"/>
          <a:ext cx="795017" cy="757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7508" y="0"/>
              </a:lnTo>
              <a:lnTo>
                <a:pt x="397508" y="757447"/>
              </a:lnTo>
              <a:lnTo>
                <a:pt x="795017" y="7574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90392" y="3649947"/>
        <a:ext cx="54903" cy="54903"/>
      </dsp:txXfrm>
    </dsp:sp>
    <dsp:sp modelId="{167241CC-06CB-4CA5-AF8B-2EDA972FCE04}">
      <dsp:nvSpPr>
        <dsp:cNvPr id="0" name=""/>
        <dsp:cNvSpPr/>
      </dsp:nvSpPr>
      <dsp:spPr>
        <a:xfrm>
          <a:off x="1220335" y="2541228"/>
          <a:ext cx="795017" cy="757447"/>
        </a:xfrm>
        <a:custGeom>
          <a:avLst/>
          <a:gdLst/>
          <a:ahLst/>
          <a:cxnLst/>
          <a:rect l="0" t="0" r="0" b="0"/>
          <a:pathLst>
            <a:path>
              <a:moveTo>
                <a:pt x="0" y="757447"/>
              </a:moveTo>
              <a:lnTo>
                <a:pt x="397508" y="757447"/>
              </a:lnTo>
              <a:lnTo>
                <a:pt x="397508" y="0"/>
              </a:lnTo>
              <a:lnTo>
                <a:pt x="79501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90392" y="2892500"/>
        <a:ext cx="54903" cy="54903"/>
      </dsp:txXfrm>
    </dsp:sp>
    <dsp:sp modelId="{2B2F8A53-4D67-42C7-8AB7-B1709161BDC1}">
      <dsp:nvSpPr>
        <dsp:cNvPr id="0" name=""/>
        <dsp:cNvSpPr/>
      </dsp:nvSpPr>
      <dsp:spPr>
        <a:xfrm>
          <a:off x="1220335" y="1026332"/>
          <a:ext cx="795017" cy="2272343"/>
        </a:xfrm>
        <a:custGeom>
          <a:avLst/>
          <a:gdLst/>
          <a:ahLst/>
          <a:cxnLst/>
          <a:rect l="0" t="0" r="0" b="0"/>
          <a:pathLst>
            <a:path>
              <a:moveTo>
                <a:pt x="0" y="2272343"/>
              </a:moveTo>
              <a:lnTo>
                <a:pt x="397508" y="2272343"/>
              </a:lnTo>
              <a:lnTo>
                <a:pt x="397508" y="0"/>
              </a:lnTo>
              <a:lnTo>
                <a:pt x="79501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557659" y="2102319"/>
        <a:ext cx="120370" cy="120370"/>
      </dsp:txXfrm>
    </dsp:sp>
    <dsp:sp modelId="{06772FC2-6AEC-4F5A-BCF9-D81BABF607C0}">
      <dsp:nvSpPr>
        <dsp:cNvPr id="0" name=""/>
        <dsp:cNvSpPr/>
      </dsp:nvSpPr>
      <dsp:spPr>
        <a:xfrm rot="16200000">
          <a:off x="-2574875" y="2692717"/>
          <a:ext cx="6378506" cy="121191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/>
            <a:t>Знаний:</a:t>
          </a:r>
          <a:endParaRPr lang="ru-RU" sz="6500" kern="1200"/>
        </a:p>
      </dsp:txBody>
      <dsp:txXfrm>
        <a:off x="-2574875" y="2692717"/>
        <a:ext cx="6378506" cy="1211916"/>
      </dsp:txXfrm>
    </dsp:sp>
    <dsp:sp modelId="{AA0BD8FC-39E1-4B1D-B4C3-40A9783FB3CF}">
      <dsp:nvSpPr>
        <dsp:cNvPr id="0" name=""/>
        <dsp:cNvSpPr/>
      </dsp:nvSpPr>
      <dsp:spPr>
        <a:xfrm>
          <a:off x="2015352" y="420374"/>
          <a:ext cx="6817470" cy="121191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научных методов постановки психологического диагноза; видов психологических диагнозов;</a:t>
          </a:r>
        </a:p>
      </dsp:txBody>
      <dsp:txXfrm>
        <a:off x="2015352" y="420374"/>
        <a:ext cx="6817470" cy="1211916"/>
      </dsp:txXfrm>
    </dsp:sp>
    <dsp:sp modelId="{8CCD6B33-9B90-4028-BF02-CFD82F4F7F34}">
      <dsp:nvSpPr>
        <dsp:cNvPr id="0" name=""/>
        <dsp:cNvSpPr/>
      </dsp:nvSpPr>
      <dsp:spPr>
        <a:xfrm>
          <a:off x="2015352" y="1935270"/>
          <a:ext cx="6833211" cy="121191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/>
            <a:t>целей  психологической диагностики детей;</a:t>
          </a:r>
        </a:p>
      </dsp:txBody>
      <dsp:txXfrm>
        <a:off x="2015352" y="1935270"/>
        <a:ext cx="6833211" cy="1211916"/>
      </dsp:txXfrm>
    </dsp:sp>
    <dsp:sp modelId="{9B10949E-BBD2-442C-A1FD-0E7A2A91EC75}">
      <dsp:nvSpPr>
        <dsp:cNvPr id="0" name=""/>
        <dsp:cNvSpPr/>
      </dsp:nvSpPr>
      <dsp:spPr>
        <a:xfrm>
          <a:off x="2015352" y="3450165"/>
          <a:ext cx="6816675" cy="121191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классификаций современных методик </a:t>
          </a:r>
          <a:r>
            <a:rPr lang="ru-RU" sz="2700" kern="1200" smtClean="0"/>
            <a:t>психодиагностики;</a:t>
          </a:r>
          <a:endParaRPr lang="ru-RU" sz="2700" kern="1200"/>
        </a:p>
      </dsp:txBody>
      <dsp:txXfrm>
        <a:off x="2015352" y="3450165"/>
        <a:ext cx="6816675" cy="1211916"/>
      </dsp:txXfrm>
    </dsp:sp>
    <dsp:sp modelId="{DDC77F5C-26A3-4492-91EF-CB7EC68B8E6F}">
      <dsp:nvSpPr>
        <dsp:cNvPr id="0" name=""/>
        <dsp:cNvSpPr/>
      </dsp:nvSpPr>
      <dsp:spPr>
        <a:xfrm>
          <a:off x="2015352" y="4965060"/>
          <a:ext cx="6779349" cy="121191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специфики применения психодиагностических методов при разных типах нарушения развития.</a:t>
          </a:r>
        </a:p>
      </dsp:txBody>
      <dsp:txXfrm>
        <a:off x="2015352" y="4965060"/>
        <a:ext cx="6779349" cy="12119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352A4-8F7F-40B3-BE8F-83E0B6E4FB6F}">
      <dsp:nvSpPr>
        <dsp:cNvPr id="0" name=""/>
        <dsp:cNvSpPr/>
      </dsp:nvSpPr>
      <dsp:spPr>
        <a:xfrm>
          <a:off x="1282635" y="3334680"/>
          <a:ext cx="847576" cy="740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3788" y="0"/>
              </a:lnTo>
              <a:lnTo>
                <a:pt x="423788" y="740193"/>
              </a:lnTo>
              <a:lnTo>
                <a:pt x="847576" y="7401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78291" y="3676644"/>
        <a:ext cx="56264" cy="56264"/>
      </dsp:txXfrm>
    </dsp:sp>
    <dsp:sp modelId="{87CAD7B2-BB97-4598-B419-02E07F4C9A58}">
      <dsp:nvSpPr>
        <dsp:cNvPr id="0" name=""/>
        <dsp:cNvSpPr/>
      </dsp:nvSpPr>
      <dsp:spPr>
        <a:xfrm>
          <a:off x="1282635" y="2043239"/>
          <a:ext cx="829646" cy="1291440"/>
        </a:xfrm>
        <a:custGeom>
          <a:avLst/>
          <a:gdLst/>
          <a:ahLst/>
          <a:cxnLst/>
          <a:rect l="0" t="0" r="0" b="0"/>
          <a:pathLst>
            <a:path>
              <a:moveTo>
                <a:pt x="0" y="1291440"/>
              </a:moveTo>
              <a:lnTo>
                <a:pt x="414823" y="1291440"/>
              </a:lnTo>
              <a:lnTo>
                <a:pt x="414823" y="0"/>
              </a:lnTo>
              <a:lnTo>
                <a:pt x="82964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59084" y="2650585"/>
        <a:ext cx="76748" cy="76748"/>
      </dsp:txXfrm>
    </dsp:sp>
    <dsp:sp modelId="{CA9474CE-54C7-42A0-B97D-75805C0822F8}">
      <dsp:nvSpPr>
        <dsp:cNvPr id="0" name=""/>
        <dsp:cNvSpPr/>
      </dsp:nvSpPr>
      <dsp:spPr>
        <a:xfrm rot="16200000">
          <a:off x="-2677887" y="2702327"/>
          <a:ext cx="6656340" cy="1264704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/>
            <a:t>Умений:</a:t>
          </a:r>
          <a:endParaRPr lang="ru-RU" sz="6500" kern="1200"/>
        </a:p>
      </dsp:txBody>
      <dsp:txXfrm>
        <a:off x="-2677887" y="2702327"/>
        <a:ext cx="6656340" cy="1264704"/>
      </dsp:txXfrm>
    </dsp:sp>
    <dsp:sp modelId="{CB88F32F-BC2B-4FCE-ADC5-129E23F79675}">
      <dsp:nvSpPr>
        <dsp:cNvPr id="0" name=""/>
        <dsp:cNvSpPr/>
      </dsp:nvSpPr>
      <dsp:spPr>
        <a:xfrm>
          <a:off x="2112281" y="1410887"/>
          <a:ext cx="6440170" cy="1264704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провести психологическое обследование ребёнка с учётом возраста и индивидуальных особенностей развития;</a:t>
          </a:r>
        </a:p>
      </dsp:txBody>
      <dsp:txXfrm>
        <a:off x="2112281" y="1410887"/>
        <a:ext cx="6440170" cy="1264704"/>
      </dsp:txXfrm>
    </dsp:sp>
    <dsp:sp modelId="{6640D306-7EC0-406D-9E39-1B4894D00E98}">
      <dsp:nvSpPr>
        <dsp:cNvPr id="0" name=""/>
        <dsp:cNvSpPr/>
      </dsp:nvSpPr>
      <dsp:spPr>
        <a:xfrm>
          <a:off x="2130212" y="2941521"/>
          <a:ext cx="6726771" cy="2266704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составлять заключение по результатам психологического обследования, в котором сформулировать </a:t>
          </a:r>
          <a:r>
            <a:rPr lang="ru-RU" sz="2800" kern="1200" dirty="0" smtClean="0"/>
            <a:t> </a:t>
          </a:r>
          <a:r>
            <a:rPr lang="ru-RU" sz="2800" kern="1200" dirty="0"/>
            <a:t>рекомендации для дальнейшей работы с </a:t>
          </a:r>
          <a:r>
            <a:rPr lang="ru-RU" sz="2800" kern="1200" dirty="0" smtClean="0"/>
            <a:t> ребенком </a:t>
          </a:r>
          <a:r>
            <a:rPr lang="ru-RU" sz="2800" kern="1200" dirty="0"/>
            <a:t>взрослых – участников учебно-воспитательного процесса;</a:t>
          </a:r>
        </a:p>
      </dsp:txBody>
      <dsp:txXfrm>
        <a:off x="2130212" y="2941521"/>
        <a:ext cx="6726771" cy="22667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A14B9-0E47-48F6-9665-D92D54E766AB}">
      <dsp:nvSpPr>
        <dsp:cNvPr id="0" name=""/>
        <dsp:cNvSpPr/>
      </dsp:nvSpPr>
      <dsp:spPr>
        <a:xfrm>
          <a:off x="1342611" y="3298676"/>
          <a:ext cx="770949" cy="1702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474" y="0"/>
              </a:lnTo>
              <a:lnTo>
                <a:pt x="385474" y="1702947"/>
              </a:lnTo>
              <a:lnTo>
                <a:pt x="770949" y="17029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681352" y="4103416"/>
        <a:ext cx="93466" cy="93466"/>
      </dsp:txXfrm>
    </dsp:sp>
    <dsp:sp modelId="{38DB94A5-A288-4FD0-8579-F84D2E5EAABB}">
      <dsp:nvSpPr>
        <dsp:cNvPr id="0" name=""/>
        <dsp:cNvSpPr/>
      </dsp:nvSpPr>
      <dsp:spPr>
        <a:xfrm>
          <a:off x="1342611" y="3298676"/>
          <a:ext cx="770949" cy="2339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474" y="0"/>
              </a:lnTo>
              <a:lnTo>
                <a:pt x="385474" y="233911"/>
              </a:lnTo>
              <a:lnTo>
                <a:pt x="770949" y="2339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07944" y="3395490"/>
        <a:ext cx="40282" cy="40282"/>
      </dsp:txXfrm>
    </dsp:sp>
    <dsp:sp modelId="{1163F404-7661-4AA5-A4AD-3883E4A79B98}">
      <dsp:nvSpPr>
        <dsp:cNvPr id="0" name=""/>
        <dsp:cNvSpPr/>
      </dsp:nvSpPr>
      <dsp:spPr>
        <a:xfrm>
          <a:off x="1342611" y="1829640"/>
          <a:ext cx="770949" cy="1469035"/>
        </a:xfrm>
        <a:custGeom>
          <a:avLst/>
          <a:gdLst/>
          <a:ahLst/>
          <a:cxnLst/>
          <a:rect l="0" t="0" r="0" b="0"/>
          <a:pathLst>
            <a:path>
              <a:moveTo>
                <a:pt x="0" y="1469035"/>
              </a:moveTo>
              <a:lnTo>
                <a:pt x="385474" y="1469035"/>
              </a:lnTo>
              <a:lnTo>
                <a:pt x="385474" y="0"/>
              </a:lnTo>
              <a:lnTo>
                <a:pt x="77094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86609" y="2522681"/>
        <a:ext cx="82952" cy="82952"/>
      </dsp:txXfrm>
    </dsp:sp>
    <dsp:sp modelId="{778DA706-8D20-4B9F-97B9-11B2ABB6CF4F}">
      <dsp:nvSpPr>
        <dsp:cNvPr id="0" name=""/>
        <dsp:cNvSpPr/>
      </dsp:nvSpPr>
      <dsp:spPr>
        <a:xfrm rot="16200000">
          <a:off x="-2418413" y="2630358"/>
          <a:ext cx="6185413" cy="1336634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/>
            <a:t>Владения:</a:t>
          </a:r>
          <a:endParaRPr lang="ru-RU" sz="6500" kern="1200"/>
        </a:p>
      </dsp:txBody>
      <dsp:txXfrm>
        <a:off x="-2418413" y="2630358"/>
        <a:ext cx="6185413" cy="1336634"/>
      </dsp:txXfrm>
    </dsp:sp>
    <dsp:sp modelId="{5699B7EB-C4B4-4F32-813E-5F818DB61EEF}">
      <dsp:nvSpPr>
        <dsp:cNvPr id="0" name=""/>
        <dsp:cNvSpPr/>
      </dsp:nvSpPr>
      <dsp:spPr>
        <a:xfrm>
          <a:off x="2113561" y="1008114"/>
          <a:ext cx="6659311" cy="1643051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навыками анализа результатов психологического изучения познавательной и эмоционально-волевой сферы ребёнка, его личности</a:t>
          </a:r>
        </a:p>
      </dsp:txBody>
      <dsp:txXfrm>
        <a:off x="2113561" y="1008114"/>
        <a:ext cx="6659311" cy="1643051"/>
      </dsp:txXfrm>
    </dsp:sp>
    <dsp:sp modelId="{B8920A9F-D586-4F55-86AC-CCD8DD331631}">
      <dsp:nvSpPr>
        <dsp:cNvPr id="0" name=""/>
        <dsp:cNvSpPr/>
      </dsp:nvSpPr>
      <dsp:spPr>
        <a:xfrm>
          <a:off x="2113561" y="2944973"/>
          <a:ext cx="6735404" cy="1175228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техникой проведения диагностических процедур и интерпретации получаемых результатов</a:t>
          </a:r>
        </a:p>
      </dsp:txBody>
      <dsp:txXfrm>
        <a:off x="2113561" y="2944973"/>
        <a:ext cx="6735404" cy="1175228"/>
      </dsp:txXfrm>
    </dsp:sp>
    <dsp:sp modelId="{20F919BC-761B-4A18-9DFA-AC4A139DD088}">
      <dsp:nvSpPr>
        <dsp:cNvPr id="0" name=""/>
        <dsp:cNvSpPr/>
      </dsp:nvSpPr>
      <dsp:spPr>
        <a:xfrm>
          <a:off x="2113561" y="4414009"/>
          <a:ext cx="6809454" cy="1175228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этическими нормами психодиагностики</a:t>
          </a:r>
        </a:p>
      </dsp:txBody>
      <dsp:txXfrm>
        <a:off x="2113561" y="4414009"/>
        <a:ext cx="6809454" cy="1175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2998308" y="1462702"/>
            <a:ext cx="520003" cy="465789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691680" y="1194048"/>
            <a:ext cx="647377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467716" y="455488"/>
            <a:ext cx="474757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387954" y="1542099"/>
            <a:ext cx="282402" cy="25295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250070" y="372908"/>
            <a:ext cx="282402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59832" y="0"/>
            <a:ext cx="47625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 userDrawn="1"/>
        </p:nvSpPr>
        <p:spPr>
          <a:xfrm>
            <a:off x="0" y="0"/>
            <a:ext cx="9144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548680"/>
            <a:ext cx="3960440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626085" y="1528055"/>
            <a:ext cx="1617183" cy="21388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3130519" y="1462702"/>
            <a:ext cx="520003" cy="46578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823891" y="1194048"/>
            <a:ext cx="647377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599927" y="455488"/>
            <a:ext cx="474757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520165" y="1542099"/>
            <a:ext cx="282402" cy="25295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382281" y="372908"/>
            <a:ext cx="282402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 userDrawn="1"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347864" y="0"/>
            <a:ext cx="47625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 userDrawn="1"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51992" y="152400"/>
            <a:ext cx="3960440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 userDrawn="1"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684484" y="1607470"/>
            <a:ext cx="1617183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 userDrawn="1"/>
        </p:nvSpPr>
        <p:spPr>
          <a:xfrm>
            <a:off x="0" y="116632"/>
            <a:ext cx="9144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D52-5950-4F4F-8684-D99FAF53D510}" type="datetimeFigureOut">
              <a:rPr lang="ru-RU" smtClean="0"/>
              <a:pPr/>
              <a:t>12.08.2020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CC8F-F76F-44D9-871F-21C09AA996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1628801"/>
            <a:ext cx="5182344" cy="197165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Georgia" pitchFamily="18" charset="0"/>
              </a:rPr>
              <a:t>Из опыта работы</a:t>
            </a:r>
            <a:endParaRPr lang="ru-RU" b="1" dirty="0">
              <a:solidFill>
                <a:srgbClr val="00B0F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4941168"/>
            <a:ext cx="6228184" cy="1752600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Автор: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Данилова Вероника Владимировна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Заведующая КГУ «Областная психолого-медико-педагогическая консультация» </a:t>
            </a:r>
          </a:p>
          <a:p>
            <a:pPr>
              <a:defRPr/>
            </a:pP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г.Петропавловск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 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Северо-Казахстанская область.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ysert.net/ds2/0_a28c0_b48bfedd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095031" cy="347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996411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Привет! </a:t>
            </a:r>
            <a:r>
              <a:rPr lang="ru-RU" sz="3600" b="1" dirty="0" smtClean="0">
                <a:solidFill>
                  <a:srgbClr val="002060"/>
                </a:solidFill>
              </a:rPr>
              <a:t>Я </a:t>
            </a:r>
            <a:r>
              <a:rPr lang="ru-RU" sz="3600" b="1" dirty="0" err="1">
                <a:solidFill>
                  <a:srgbClr val="002060"/>
                </a:solidFill>
              </a:rPr>
              <a:t>С</a:t>
            </a:r>
            <a:r>
              <a:rPr lang="ru-RU" sz="3600" b="1" dirty="0" err="1" smtClean="0">
                <a:solidFill>
                  <a:srgbClr val="002060"/>
                </a:solidFill>
              </a:rPr>
              <a:t>мешарик</a:t>
            </a:r>
            <a:r>
              <a:rPr lang="ru-RU" sz="3600" b="1" dirty="0" smtClean="0">
                <a:solidFill>
                  <a:srgbClr val="002060"/>
                </a:solidFill>
              </a:rPr>
              <a:t>. 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Давай знакомиться!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Как тебя зовут?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Сколько тебе лет?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Где  и с кем ты живешь?</a:t>
            </a:r>
          </a:p>
        </p:txBody>
      </p:sp>
    </p:spTree>
    <p:extLst>
      <p:ext uri="{BB962C8B-B14F-4D97-AF65-F5344CB8AC3E}">
        <p14:creationId xmlns:p14="http://schemas.microsoft.com/office/powerpoint/2010/main" val="220943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7332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Picture 2" descr="https://avatars.mds.yandex.net/get-pdb/226447/4743f153-e455-4d0e-9a92-3b1cc07b2266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20688"/>
            <a:ext cx="3024336" cy="176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387367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«Поиграй!» (Маме предлагается поиграть с ребенком)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Выявление уровня развития игры: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-отношение к игрушкам и развитие предметно-игровых действий, умение произвести по подражанию несколько последовательных игровых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289473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reader.lecta.rosuchebnik.ru/demo/7905/data/images/p-120-1.ep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1" y="1268761"/>
            <a:ext cx="873690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6033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Собери пирамидку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2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«Построй из кубиков»</a:t>
            </a:r>
            <a:endParaRPr lang="ru-RU" sz="3600" b="1" dirty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 Выявление умения работать по показу, подражанию, действовать целенаправленно (из 3 деталей)</a:t>
            </a:r>
          </a:p>
        </p:txBody>
      </p:sp>
      <p:sp>
        <p:nvSpPr>
          <p:cNvPr id="2" name="AutoShape 2" descr="https://www.maam.ru/images/photos/medium/071e42e17cd7fc7562813d291ec1eec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40980"/>
            <a:ext cx="8208911" cy="421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98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77686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92696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Конструирование из палочек по образцу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6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Ложка чайная 2пр.&quot;Alexandria&quot; Remiling 7140442 в интернет-магазине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4" y="-4588"/>
            <a:ext cx="2880032" cy="209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4587"/>
            <a:ext cx="2915816" cy="2092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6" descr="Простые вещи: чашка | Кот Шрёдингер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673" y="4866611"/>
            <a:ext cx="1824327" cy="179487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203" y="4886102"/>
            <a:ext cx="2099601" cy="1775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318" y="4886101"/>
            <a:ext cx="1945682" cy="1775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3" y="4866611"/>
            <a:ext cx="2069071" cy="1850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31273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Классификация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3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8924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50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МПК\3-4\щет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717032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МПК\3-4\ножниц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894" y="1340768"/>
            <a:ext cx="2894593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МПК\3-4\рсчес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95" y="3758609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7" y="188640"/>
            <a:ext cx="864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Чем чистят? Чем причесывают? 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Чем подстригают?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ПМПК\3-4\кор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11663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Кто это?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4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ПМПК\3-4\мя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8964488" cy="5733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26064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Что это?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8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484784"/>
            <a:ext cx="9036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3 ст. Закона Республики Казахстан «Об образовании»: «Равенство прав всех на получение качественного образования, а также доступность образования всех уровней для населения с учетом интеллектуального развития, психофизиологических и индивидуальных особенностей каждого лица».</a:t>
            </a:r>
          </a:p>
        </p:txBody>
      </p:sp>
    </p:spTree>
    <p:extLst>
      <p:ext uri="{BB962C8B-B14F-4D97-AF65-F5344CB8AC3E}">
        <p14:creationId xmlns:p14="http://schemas.microsoft.com/office/powerpoint/2010/main" val="133048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ПМПК\3-4\действия просты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8" y="0"/>
            <a:ext cx="9144000" cy="733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42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5"/>
            <a:ext cx="8064896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931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548680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 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 с 16 марта по 11 мая 2020 года нами  дистанционно обследовано 226 детей ,  с 11 мая по текущий момент  более 30%  детей смотрится нами дистанционно. </a:t>
            </a:r>
          </a:p>
        </p:txBody>
      </p:sp>
    </p:spTree>
    <p:extLst>
      <p:ext uri="{BB962C8B-B14F-4D97-AF65-F5344CB8AC3E}">
        <p14:creationId xmlns:p14="http://schemas.microsoft.com/office/powerpoint/2010/main" val="341469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364014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068443737"/>
              </p:ext>
            </p:extLst>
          </p:nvPr>
        </p:nvGraphicFramePr>
        <p:xfrm>
          <a:off x="107504" y="188640"/>
          <a:ext cx="9036496" cy="666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864"/>
            <a:ext cx="8856984" cy="682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42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36492" y="560115"/>
            <a:ext cx="90075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Министр образования и науки РК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Асхат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Айтмагамбетов во время онлайн-конференции  сказал, что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«и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педагоги, 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МОН, и родители, и сами дети понимают, что очень эффективным и удобным является обучение в традиционном формате».  «Мы понимаем, что дистанционное обучение – это веление времени». </a:t>
            </a:r>
          </a:p>
        </p:txBody>
      </p:sp>
    </p:spTree>
    <p:extLst>
      <p:ext uri="{BB962C8B-B14F-4D97-AF65-F5344CB8AC3E}">
        <p14:creationId xmlns:p14="http://schemas.microsoft.com/office/powerpoint/2010/main" val="382552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35982153"/>
              </p:ext>
            </p:extLst>
          </p:nvPr>
        </p:nvGraphicFramePr>
        <p:xfrm>
          <a:off x="107504" y="260648"/>
          <a:ext cx="8856984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552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738321429"/>
              </p:ext>
            </p:extLst>
          </p:nvPr>
        </p:nvGraphicFramePr>
        <p:xfrm>
          <a:off x="107504" y="188640"/>
          <a:ext cx="8856984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311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09607093"/>
              </p:ext>
            </p:extLst>
          </p:nvPr>
        </p:nvGraphicFramePr>
        <p:xfrm>
          <a:off x="107504" y="260648"/>
          <a:ext cx="8928992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311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6016" y="54868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148478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6" name="Picture 2" descr="http://sysert.net/ds2/0_a28c0_b48bfedd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92894"/>
            <a:ext cx="3707904" cy="203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25514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Альбомы «Психолого-педагогическое обследование детей»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way2day.com/wp-content/uploads/2017/12/Robokar-Poli-i-ego-druzy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0681"/>
            <a:ext cx="2970075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vatars.mds.yandex.net/get-pdb/226447/4743f153-e455-4d0e-9a92-3b1cc07b2266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49080"/>
            <a:ext cx="2970075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okko.tv/static/a490/4953/2555/4802/8436/a81004556d1c/output_1450x8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49080"/>
            <a:ext cx="2927624" cy="193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2829521"/>
            <a:ext cx="2970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2-3 года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9410" y="2708920"/>
            <a:ext cx="2970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3-4 года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6150114"/>
            <a:ext cx="2970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4-5 лет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85893" y="6150114"/>
            <a:ext cx="2970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5-6 лет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82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458</Words>
  <Application>Microsoft Office PowerPoint</Application>
  <PresentationFormat>Экран (4:3)</PresentationFormat>
  <Paragraphs>67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Из опыта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116</cp:revision>
  <dcterms:created xsi:type="dcterms:W3CDTF">2014-08-13T11:18:13Z</dcterms:created>
  <dcterms:modified xsi:type="dcterms:W3CDTF">2020-08-12T06:35:51Z</dcterms:modified>
</cp:coreProperties>
</file>